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4" r:id="rId4"/>
    <p:sldMasterId id="2147484058" r:id="rId5"/>
  </p:sldMasterIdLst>
  <p:notesMasterIdLst>
    <p:notesMasterId r:id="rId14"/>
  </p:notesMasterIdLst>
  <p:handoutMasterIdLst>
    <p:handoutMasterId r:id="rId15"/>
  </p:handoutMasterIdLst>
  <p:sldIdLst>
    <p:sldId id="579" r:id="rId6"/>
    <p:sldId id="3343" r:id="rId7"/>
    <p:sldId id="3371" r:id="rId8"/>
    <p:sldId id="3372" r:id="rId9"/>
    <p:sldId id="3377" r:id="rId10"/>
    <p:sldId id="3380" r:id="rId11"/>
    <p:sldId id="3381" r:id="rId12"/>
    <p:sldId id="3379" r:id="rId13"/>
  </p:sldIdLst>
  <p:sldSz cx="9144000" cy="5143500" type="screen16x9"/>
  <p:notesSz cx="6669088" cy="9926638"/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0A611672-E403-4349-9617-16937BCAB6B5}">
          <p14:sldIdLst>
            <p14:sldId id="579"/>
            <p14:sldId id="3343"/>
            <p14:sldId id="3371"/>
            <p14:sldId id="3372"/>
            <p14:sldId id="3377"/>
            <p14:sldId id="3380"/>
            <p14:sldId id="3381"/>
            <p14:sldId id="3379"/>
          </p14:sldIdLst>
        </p14:section>
        <p14:section name="Text slides" id="{358844FE-BE94-4306-87E7-3D52F3A5BED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11" orient="horz" pos="1692" userDrawn="1">
          <p15:clr>
            <a:srgbClr val="A4A3A4"/>
          </p15:clr>
        </p15:guide>
        <p15:guide id="12" orient="horz" pos="252" userDrawn="1">
          <p15:clr>
            <a:srgbClr val="A4A3A4"/>
          </p15:clr>
        </p15:guide>
        <p15:guide id="15" orient="horz" pos="3084" userDrawn="1">
          <p15:clr>
            <a:srgbClr val="A4A3A4"/>
          </p15:clr>
        </p15:guide>
        <p15:guide id="16" orient="horz" pos="972" userDrawn="1">
          <p15:clr>
            <a:srgbClr val="A4A3A4"/>
          </p15:clr>
        </p15:guide>
        <p15:guide id="17" orient="horz" pos="1044" userDrawn="1">
          <p15:clr>
            <a:srgbClr val="A4A3A4"/>
          </p15:clr>
        </p15:guide>
        <p15:guide id="18" orient="horz" pos="1764" userDrawn="1">
          <p15:clr>
            <a:srgbClr val="A4A3A4"/>
          </p15:clr>
        </p15:guide>
        <p15:guide id="19" orient="horz" pos="2388" userDrawn="1">
          <p15:clr>
            <a:srgbClr val="A4A3A4"/>
          </p15:clr>
        </p15:guide>
        <p15:guide id="20" orient="horz" pos="2508" userDrawn="1">
          <p15:clr>
            <a:srgbClr val="A4A3A4"/>
          </p15:clr>
        </p15:guide>
        <p15:guide id="21" pos="249" userDrawn="1">
          <p15:clr>
            <a:srgbClr val="A4A3A4"/>
          </p15:clr>
        </p15:guide>
        <p15:guide id="22" pos="5549">
          <p15:clr>
            <a:srgbClr val="A4A3A4"/>
          </p15:clr>
        </p15:guide>
        <p15:guide id="24" pos="4204">
          <p15:clr>
            <a:srgbClr val="A4A3A4"/>
          </p15:clr>
        </p15:guide>
        <p15:guide id="25" pos="1519" userDrawn="1">
          <p15:clr>
            <a:srgbClr val="A4A3A4"/>
          </p15:clr>
        </p15:guide>
        <p15:guide id="26" pos="1584" userDrawn="1">
          <p15:clr>
            <a:srgbClr val="A4A3A4"/>
          </p15:clr>
        </p15:guide>
        <p15:guide id="28" pos="4263" userDrawn="1">
          <p15:clr>
            <a:srgbClr val="A4A3A4"/>
          </p15:clr>
        </p15:guide>
        <p15:guide id="31" orient="horz" pos="327" userDrawn="1">
          <p15:clr>
            <a:srgbClr val="A4A3A4"/>
          </p15:clr>
        </p15:guide>
        <p15:guide id="32" pos="2857" userDrawn="1">
          <p15:clr>
            <a:srgbClr val="A4A3A4"/>
          </p15:clr>
        </p15:guide>
        <p15:guide id="33" pos="2925" userDrawn="1">
          <p15:clr>
            <a:srgbClr val="A4A3A4"/>
          </p15:clr>
        </p15:guide>
        <p15:guide id="34" pos="5548">
          <p15:clr>
            <a:srgbClr val="A4A3A4"/>
          </p15:clr>
        </p15:guide>
        <p15:guide id="35" pos="1518">
          <p15:clr>
            <a:srgbClr val="A4A3A4"/>
          </p15:clr>
        </p15:guide>
        <p15:guide id="36" pos="1588">
          <p15:clr>
            <a:srgbClr val="A4A3A4"/>
          </p15:clr>
        </p15:guide>
        <p15:guide id="37" pos="29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arang, Akuja" initials="DA" lastIdx="3" clrIdx="0"/>
  <p:cmAuthor id="2" name="Akuja de Garang" initials="AdG" lastIdx="3" clrIdx="1">
    <p:extLst>
      <p:ext uri="{19B8F6BF-5375-455C-9EA6-DF929625EA0E}">
        <p15:presenceInfo xmlns:p15="http://schemas.microsoft.com/office/powerpoint/2012/main" userId="S::Akuja.DeGarang@mottmac.com::f448c6a4-5cf5-43f9-a99d-5b87f95394ed" providerId="AD"/>
      </p:ext>
    </p:extLst>
  </p:cmAuthor>
  <p:cmAuthor id="3" name="Peter Ayub" initials="PA" lastIdx="1" clrIdx="2">
    <p:extLst>
      <p:ext uri="{19B8F6BF-5375-455C-9EA6-DF929625EA0E}">
        <p15:presenceInfo xmlns:p15="http://schemas.microsoft.com/office/powerpoint/2012/main" userId="0ec5d7f3c73c85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68"/>
    <a:srgbClr val="2FB6BC"/>
    <a:srgbClr val="7AB866"/>
    <a:srgbClr val="F8AC04"/>
    <a:srgbClr val="FFC000"/>
    <a:srgbClr val="41AC4C"/>
    <a:srgbClr val="92D050"/>
    <a:srgbClr val="EDEBE6"/>
    <a:srgbClr val="FFD400"/>
    <a:srgbClr val="21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62" autoAdjust="0"/>
    <p:restoredTop sz="94343" autoAdjust="0"/>
  </p:normalViewPr>
  <p:slideViewPr>
    <p:cSldViewPr snapToGrid="0" snapToObjects="1">
      <p:cViewPr varScale="1">
        <p:scale>
          <a:sx n="93" d="100"/>
          <a:sy n="93" d="100"/>
        </p:scale>
        <p:origin x="96" y="126"/>
      </p:cViewPr>
      <p:guideLst>
        <p:guide orient="horz" pos="3906"/>
        <p:guide pos="7129"/>
        <p:guide orient="horz" pos="1692"/>
        <p:guide orient="horz" pos="252"/>
        <p:guide orient="horz" pos="3084"/>
        <p:guide orient="horz" pos="972"/>
        <p:guide orient="horz" pos="1044"/>
        <p:guide orient="horz" pos="1764"/>
        <p:guide orient="horz" pos="2388"/>
        <p:guide orient="horz" pos="2508"/>
        <p:guide pos="249"/>
        <p:guide pos="5549"/>
        <p:guide pos="4204"/>
        <p:guide pos="1519"/>
        <p:guide pos="1584"/>
        <p:guide pos="4263"/>
        <p:guide orient="horz" pos="327"/>
        <p:guide pos="2857"/>
        <p:guide pos="2925"/>
        <p:guide pos="5548"/>
        <p:guide pos="1518"/>
        <p:guide pos="1588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gei\census\Census%20Summary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gei\census\Census%20Summary%20Upd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gei\census\Census%20Summary%20Upd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Total open schools reached by ownership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State!$H$2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State!$H$3:$H$16</c:f>
              <c:numCache>
                <c:formatCode>_(* #,##0_);_(* \(#,##0\);_(* "-"??_);_(@_)</c:formatCode>
                <c:ptCount val="1"/>
                <c:pt idx="0">
                  <c:v>1392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8B9-4670-ADE4-79D97259A932}"/>
            </c:ext>
          </c:extLst>
        </c:ser>
        <c:ser>
          <c:idx val="1"/>
          <c:order val="1"/>
          <c:tx>
            <c:strRef>
              <c:f>State!$I$2</c:f>
              <c:strCache>
                <c:ptCount val="1"/>
                <c:pt idx="0">
                  <c:v>Faith-based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State!$I$3:$I$16</c:f>
              <c:numCache>
                <c:formatCode>_(* #,##0_);_(* \(#,##0\);_(* "-"??_);_(@_)</c:formatCode>
                <c:ptCount val="1"/>
                <c:pt idx="0">
                  <c:v>713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8B9-4670-ADE4-79D97259A932}"/>
            </c:ext>
          </c:extLst>
        </c:ser>
        <c:ser>
          <c:idx val="2"/>
          <c:order val="2"/>
          <c:tx>
            <c:strRef>
              <c:f>State!$J$2</c:f>
              <c:strCache>
                <c:ptCount val="1"/>
                <c:pt idx="0">
                  <c:v>NGO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State!$J$3:$J$16</c:f>
              <c:numCache>
                <c:formatCode>_(* #,##0_);_(* \(#,##0\);_(* "-"??_);_(@_)</c:formatCode>
                <c:ptCount val="1"/>
                <c:pt idx="0">
                  <c:v>137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8B9-4670-ADE4-79D97259A932}"/>
            </c:ext>
          </c:extLst>
        </c:ser>
        <c:ser>
          <c:idx val="3"/>
          <c:order val="3"/>
          <c:tx>
            <c:strRef>
              <c:f>State!$K$2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State!$K$3:$K$16</c:f>
              <c:numCache>
                <c:formatCode>_(* #,##0_);_(* \(#,##0\);_(* "-"??_);_(@_)</c:formatCode>
                <c:ptCount val="1"/>
                <c:pt idx="0">
                  <c:v>565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8B9-4670-ADE4-79D97259A932}"/>
            </c:ext>
          </c:extLst>
        </c:ser>
        <c:ser>
          <c:idx val="4"/>
          <c:order val="4"/>
          <c:tx>
            <c:strRef>
              <c:f>State!$L$2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State!$L$3:$L$16</c:f>
              <c:numCache>
                <c:formatCode>_(* #,##0_);_(* \(#,##0\);_(* "-"??_);_(@_)</c:formatCode>
                <c:ptCount val="1"/>
                <c:pt idx="0">
                  <c:v>3162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8B9-4670-ADE4-79D97259A9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91532191"/>
        <c:axId val="890427919"/>
      </c:barChart>
      <c:catAx>
        <c:axId val="891532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Ownership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427919"/>
        <c:crosses val="autoZero"/>
        <c:auto val="1"/>
        <c:lblAlgn val="ctr"/>
        <c:lblOffset val="100"/>
        <c:noMultiLvlLbl val="0"/>
      </c:catAx>
      <c:valAx>
        <c:axId val="89042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of schools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53219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Number of open schools by type of schooling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State!$B$19</c:f>
              <c:strCache>
                <c:ptCount val="1"/>
                <c:pt idx="0">
                  <c:v>Boarding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State!$B$20:$B$33</c:f>
              <c:numCache>
                <c:formatCode>_(* #,##0_);_(* \(#,##0\);_(* "-"??_);_(@_)</c:formatCode>
                <c:ptCount val="1"/>
                <c:pt idx="0">
                  <c:v>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CB-4639-B574-356FD985850F}"/>
            </c:ext>
          </c:extLst>
        </c:ser>
        <c:ser>
          <c:idx val="1"/>
          <c:order val="1"/>
          <c:tx>
            <c:strRef>
              <c:f>State!$C$19</c:f>
              <c:strCache>
                <c:ptCount val="1"/>
                <c:pt idx="0">
                  <c:v>Day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State!$C$20:$C$33</c:f>
              <c:numCache>
                <c:formatCode>_(* #,##0_);_(* \(#,##0\);_(* "-"??_);_(@_)</c:formatCode>
                <c:ptCount val="1"/>
                <c:pt idx="0">
                  <c:v>5741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BCB-4639-B574-356FD985850F}"/>
            </c:ext>
          </c:extLst>
        </c:ser>
        <c:ser>
          <c:idx val="2"/>
          <c:order val="2"/>
          <c:tx>
            <c:strRef>
              <c:f>State!$D$19</c:f>
              <c:strCache>
                <c:ptCount val="1"/>
                <c:pt idx="0">
                  <c:v>Mixed Day and Boarding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State!$D$20:$D$33</c:f>
              <c:numCache>
                <c:formatCode>_(* #,##0_);_(* \(#,##0\);_(* "-"??_);_(@_)</c:formatCode>
                <c:ptCount val="1"/>
                <c:pt idx="0">
                  <c:v>189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BCB-4639-B574-356FD9858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900884095"/>
        <c:axId val="890425007"/>
      </c:barChart>
      <c:catAx>
        <c:axId val="900884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 of schooling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425007"/>
        <c:crosses val="autoZero"/>
        <c:auto val="1"/>
        <c:lblAlgn val="ctr"/>
        <c:lblOffset val="100"/>
        <c:noMultiLvlLbl val="0"/>
      </c:catAx>
      <c:valAx>
        <c:axId val="89042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of schools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8840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Number of open schools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State!$H$19</c:f>
              <c:strCache>
                <c:ptCount val="1"/>
                <c:pt idx="0">
                  <c:v>Boys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State!$H$20:$H$33</c:f>
              <c:numCache>
                <c:formatCode>General</c:formatCode>
                <c:ptCount val="1"/>
                <c:pt idx="0">
                  <c:v>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A33-4100-99AF-1C2EBA7DC079}"/>
            </c:ext>
          </c:extLst>
        </c:ser>
        <c:ser>
          <c:idx val="1"/>
          <c:order val="1"/>
          <c:tx>
            <c:strRef>
              <c:f>State!$I$19</c:f>
              <c:strCache>
                <c:ptCount val="1"/>
                <c:pt idx="0">
                  <c:v>Girls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State!$I$20:$I$33</c:f>
              <c:numCache>
                <c:formatCode>General</c:formatCode>
                <c:ptCount val="1"/>
                <c:pt idx="0">
                  <c:v>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A33-4100-99AF-1C2EBA7DC079}"/>
            </c:ext>
          </c:extLst>
        </c:ser>
        <c:ser>
          <c:idx val="2"/>
          <c:order val="2"/>
          <c:tx>
            <c:strRef>
              <c:f>State!$J$19</c:f>
              <c:strCache>
                <c:ptCount val="1"/>
                <c:pt idx="0">
                  <c:v>Mixed school (Boys &amp; Girls)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State!$J$20:$J$33</c:f>
              <c:numCache>
                <c:formatCode>_(* #,##0_);_(* \(#,##0\);_(* "-"??_);_(@_)</c:formatCode>
                <c:ptCount val="1"/>
                <c:pt idx="0">
                  <c:v>5850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A33-4100-99AF-1C2EBA7DC0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91480207"/>
        <c:axId val="771671215"/>
      </c:barChart>
      <c:catAx>
        <c:axId val="8914802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</a:t>
                </a:r>
              </a:p>
            </c:rich>
          </c:tx>
          <c:layout>
            <c:manualLayout>
              <c:xMode val="edge"/>
              <c:yMode val="edge"/>
              <c:x val="0.50422090988626422"/>
              <c:y val="0.76351778944298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1671215"/>
        <c:crosses val="autoZero"/>
        <c:auto val="1"/>
        <c:lblAlgn val="ctr"/>
        <c:lblOffset val="100"/>
        <c:noMultiLvlLbl val="0"/>
      </c:catAx>
      <c:valAx>
        <c:axId val="77167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of schools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4802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3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A81B-E176-4E7B-8B8E-609EB0710553}" type="datetime1">
              <a:rPr lang="en-GB" smtClean="0"/>
              <a:t>23/02/2022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E24E-AD78-7741-8FE2-108F49804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327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2" y="0"/>
            <a:ext cx="2889938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A15BE-20BA-4E8D-B313-7561FE7D4427}" type="datetime1">
              <a:rPr lang="en-GB" smtClean="0"/>
              <a:t>23/02/2022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13"/>
            <a:ext cx="2889938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2" y="9428013"/>
            <a:ext cx="2889938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E8F8-4754-F846-BAFC-0DE50D93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116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1363"/>
            <a:ext cx="6570663" cy="3697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043A-2116-4CE0-A5FF-DEE36B24CEE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25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0513" y="804863"/>
            <a:ext cx="7132638" cy="401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8043A-2116-4CE0-A5FF-DEE36B24CE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0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E47150-0E13-4137-B08B-9CC7B23DB373}" type="datetime1">
              <a:rPr lang="en-GB" smtClean="0">
                <a:solidFill>
                  <a:prstClr val="black"/>
                </a:solidFill>
              </a:rPr>
              <a:t>23/02/2022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E8F8-4754-F846-BAFC-0DE50D9318E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9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E47150-0E13-4137-B08B-9CC7B23DB373}" type="datetime1">
              <a:rPr lang="en-GB" smtClean="0">
                <a:solidFill>
                  <a:prstClr val="black"/>
                </a:solidFill>
              </a:rPr>
              <a:t>23/02/2022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E8F8-4754-F846-BAFC-0DE50D9318E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6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E47150-0E13-4137-B08B-9CC7B23DB373}" type="datetime1">
              <a:rPr lang="en-GB" smtClean="0">
                <a:solidFill>
                  <a:prstClr val="black"/>
                </a:solidFill>
              </a:rPr>
              <a:t>23/02/2022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E8F8-4754-F846-BAFC-0DE50D9318E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9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E47150-0E13-4137-B08B-9CC7B23DB373}" type="datetime1">
              <a:rPr lang="en-GB" smtClean="0">
                <a:solidFill>
                  <a:prstClr val="black"/>
                </a:solidFill>
              </a:rPr>
              <a:t>23/02/2022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E8F8-4754-F846-BAFC-0DE50D9318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6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E47150-0E13-4137-B08B-9CC7B23DB373}" type="datetime1">
              <a:rPr lang="en-GB" smtClean="0">
                <a:solidFill>
                  <a:prstClr val="black"/>
                </a:solidFill>
              </a:rPr>
              <a:t>23/02/2022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E8F8-4754-F846-BAFC-0DE50D9318E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0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E47150-0E13-4137-B08B-9CC7B23DB373}" type="datetime1">
              <a:rPr lang="en-GB" smtClean="0">
                <a:solidFill>
                  <a:prstClr val="black"/>
                </a:solidFill>
              </a:rPr>
              <a:t>23/02/2022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E8F8-4754-F846-BAFC-0DE50D9318E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707336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/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  <p:sp>
        <p:nvSpPr>
          <p:cNvPr id="11" name="Oval 5"/>
          <p:cNvSpPr/>
          <p:nvPr userDrawn="1"/>
        </p:nvSpPr>
        <p:spPr>
          <a:xfrm>
            <a:off x="7196776" y="1381517"/>
            <a:ext cx="3286172" cy="7067731"/>
          </a:xfrm>
          <a:custGeom>
            <a:avLst/>
            <a:gdLst/>
            <a:ahLst/>
            <a:cxnLst/>
            <a:rect l="l" t="t" r="r" b="b"/>
            <a:pathLst>
              <a:path w="4341994" h="8683986">
                <a:moveTo>
                  <a:pt x="83911" y="0"/>
                </a:moveTo>
                <a:cubicBezTo>
                  <a:pt x="2435585" y="0"/>
                  <a:pt x="4341994" y="1943976"/>
                  <a:pt x="4341994" y="4341993"/>
                </a:cubicBezTo>
                <a:cubicBezTo>
                  <a:pt x="4341994" y="6740010"/>
                  <a:pt x="2435585" y="8683986"/>
                  <a:pt x="83911" y="8683986"/>
                </a:cubicBezTo>
                <a:lnTo>
                  <a:pt x="0" y="8681822"/>
                </a:lnTo>
                <a:lnTo>
                  <a:pt x="0" y="2164"/>
                </a:lnTo>
                <a:cubicBezTo>
                  <a:pt x="27888" y="277"/>
                  <a:pt x="55868" y="0"/>
                  <a:pt x="839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61173" y="3149668"/>
            <a:ext cx="3283901" cy="3531426"/>
            <a:chOff x="6646249" y="-337047"/>
            <a:chExt cx="4338993" cy="4338996"/>
          </a:xfrm>
        </p:grpSpPr>
        <p:sp>
          <p:nvSpPr>
            <p:cNvPr id="14" name="Rectangle 2"/>
            <p:cNvSpPr/>
            <p:nvPr/>
          </p:nvSpPr>
          <p:spPr>
            <a:xfrm>
              <a:off x="6646249" y="-337045"/>
              <a:ext cx="2172494" cy="4338994"/>
            </a:xfrm>
            <a:custGeom>
              <a:avLst/>
              <a:gdLst/>
              <a:ahLst/>
              <a:cxnLst/>
              <a:rect l="l" t="t" r="r" b="b"/>
              <a:pathLst>
                <a:path w="2172494" h="4338994">
                  <a:moveTo>
                    <a:pt x="2169497" y="0"/>
                  </a:moveTo>
                  <a:lnTo>
                    <a:pt x="2172494" y="151"/>
                  </a:lnTo>
                  <a:lnTo>
                    <a:pt x="2172494" y="4338843"/>
                  </a:lnTo>
                  <a:cubicBezTo>
                    <a:pt x="2171495" y="4338993"/>
                    <a:pt x="2170496" y="4338994"/>
                    <a:pt x="2169497" y="4338994"/>
                  </a:cubicBezTo>
                  <a:cubicBezTo>
                    <a:pt x="971317" y="4338994"/>
                    <a:pt x="0" y="3367677"/>
                    <a:pt x="0" y="2169497"/>
                  </a:cubicBezTo>
                  <a:cubicBezTo>
                    <a:pt x="0" y="971317"/>
                    <a:pt x="971317" y="0"/>
                    <a:pt x="2169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7"/>
            <p:cNvSpPr/>
            <p:nvPr/>
          </p:nvSpPr>
          <p:spPr>
            <a:xfrm>
              <a:off x="8815744" y="-337047"/>
              <a:ext cx="2169498" cy="4338994"/>
            </a:xfrm>
            <a:custGeom>
              <a:avLst/>
              <a:gdLst/>
              <a:ahLst/>
              <a:cxnLst/>
              <a:rect l="l" t="t" r="r" b="b"/>
              <a:pathLst>
                <a:path w="2169498" h="4338994">
                  <a:moveTo>
                    <a:pt x="1" y="0"/>
                  </a:moveTo>
                  <a:cubicBezTo>
                    <a:pt x="1198181" y="0"/>
                    <a:pt x="2169498" y="971317"/>
                    <a:pt x="2169498" y="2169497"/>
                  </a:cubicBezTo>
                  <a:cubicBezTo>
                    <a:pt x="2169498" y="3367677"/>
                    <a:pt x="1198181" y="4338994"/>
                    <a:pt x="1" y="4338994"/>
                  </a:cubicBezTo>
                  <a:lnTo>
                    <a:pt x="0" y="43389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9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pos="2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 userDrawn="1"/>
        </p:nvSpPr>
        <p:spPr>
          <a:xfrm>
            <a:off x="6441500" y="2818218"/>
            <a:ext cx="3729593" cy="272763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>
            <a:off x="3616082" y="3088038"/>
            <a:ext cx="3729593" cy="272763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4" name="Picture 23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5819981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819980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1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353407" y="-256470"/>
            <a:ext cx="7204379" cy="6506560"/>
            <a:chOff x="3353405" y="-256470"/>
            <a:chExt cx="7204379" cy="6506560"/>
          </a:xfrm>
        </p:grpSpPr>
        <p:sp>
          <p:nvSpPr>
            <p:cNvPr id="11" name="Rectangle 10"/>
            <p:cNvSpPr/>
            <p:nvPr userDrawn="1"/>
          </p:nvSpPr>
          <p:spPr>
            <a:xfrm rot="2700000">
              <a:off x="7905221" y="-599043"/>
              <a:ext cx="2309989" cy="2995136"/>
            </a:xfrm>
            <a:prstGeom prst="rect">
              <a:avLst/>
            </a:prstGeom>
            <a:solidFill>
              <a:srgbClr val="8E3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 rot="2700000">
              <a:off x="3695978" y="3597528"/>
              <a:ext cx="2309989" cy="2995136"/>
            </a:xfrm>
            <a:prstGeom prst="rect">
              <a:avLst/>
            </a:prstGeom>
            <a:solidFill>
              <a:srgbClr val="8E3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4" name="Picture 23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9056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ivider">
    <p:bg>
      <p:bgPr>
        <a:solidFill>
          <a:srgbClr val="8E3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rot="2700000">
            <a:off x="3582078" y="3334292"/>
            <a:ext cx="2309989" cy="299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8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 rot="2700000">
            <a:off x="7791322" y="-862279"/>
            <a:ext cx="2309989" cy="299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0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2700000">
            <a:off x="7791322" y="-862279"/>
            <a:ext cx="2309989" cy="2995136"/>
          </a:xfrm>
          <a:prstGeom prst="rect">
            <a:avLst/>
          </a:prstGeom>
          <a:solidFill>
            <a:srgbClr val="8E3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rot="2700000">
            <a:off x="3582078" y="3334292"/>
            <a:ext cx="2309989" cy="2995136"/>
          </a:xfrm>
          <a:prstGeom prst="rect">
            <a:avLst/>
          </a:prstGeom>
          <a:solidFill>
            <a:srgbClr val="8E3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2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821638">
            <a:off x="5931868" y="-3051267"/>
            <a:ext cx="3767916" cy="7598393"/>
          </a:xfrm>
          <a:prstGeom prst="rect">
            <a:avLst/>
          </a:prstGeom>
          <a:solidFill>
            <a:srgbClr val="216B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1" name="L-Shape 1"/>
          <p:cNvSpPr/>
          <p:nvPr userDrawn="1"/>
        </p:nvSpPr>
        <p:spPr>
          <a:xfrm rot="10800000" flipH="1">
            <a:off x="5417722" y="1072867"/>
            <a:ext cx="4137477" cy="3891828"/>
          </a:xfrm>
          <a:custGeom>
            <a:avLst/>
            <a:gdLst>
              <a:gd name="connsiteX0" fmla="*/ 0 w 3599543"/>
              <a:gd name="connsiteY0" fmla="*/ 0 h 4731946"/>
              <a:gd name="connsiteX1" fmla="*/ 1799772 w 3599543"/>
              <a:gd name="connsiteY1" fmla="*/ 0 h 4731946"/>
              <a:gd name="connsiteX2" fmla="*/ 1799772 w 3599543"/>
              <a:gd name="connsiteY2" fmla="*/ 3326072 h 4731946"/>
              <a:gd name="connsiteX3" fmla="*/ 3599543 w 3599543"/>
              <a:gd name="connsiteY3" fmla="*/ 3326072 h 4731946"/>
              <a:gd name="connsiteX4" fmla="*/ 3599543 w 3599543"/>
              <a:gd name="connsiteY4" fmla="*/ 4731946 h 4731946"/>
              <a:gd name="connsiteX5" fmla="*/ 0 w 3599543"/>
              <a:gd name="connsiteY5" fmla="*/ 4731946 h 4731946"/>
              <a:gd name="connsiteX6" fmla="*/ 0 w 3599543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1799772 w 3609068"/>
              <a:gd name="connsiteY2" fmla="*/ 332607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2476047 w 3609068"/>
              <a:gd name="connsiteY2" fmla="*/ 326892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0 w 3628572"/>
              <a:gd name="connsiteY5" fmla="*/ 4731946 h 4731946"/>
              <a:gd name="connsiteX6" fmla="*/ 0 w 3628572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952500 w 3628572"/>
              <a:gd name="connsiteY5" fmla="*/ 4731946 h 4731946"/>
              <a:gd name="connsiteX6" fmla="*/ 0 w 3628572"/>
              <a:gd name="connsiteY6" fmla="*/ 0 h 4731946"/>
              <a:gd name="connsiteX0" fmla="*/ 0 w 2695122"/>
              <a:gd name="connsiteY0" fmla="*/ 0 h 3922321"/>
              <a:gd name="connsiteX1" fmla="*/ 2695122 w 2695122"/>
              <a:gd name="connsiteY1" fmla="*/ 1333500 h 3922321"/>
              <a:gd name="connsiteX2" fmla="*/ 1542597 w 2695122"/>
              <a:gd name="connsiteY2" fmla="*/ 2459297 h 3922321"/>
              <a:gd name="connsiteX3" fmla="*/ 2675618 w 2695122"/>
              <a:gd name="connsiteY3" fmla="*/ 2449772 h 3922321"/>
              <a:gd name="connsiteX4" fmla="*/ 2666093 w 2695122"/>
              <a:gd name="connsiteY4" fmla="*/ 3922321 h 3922321"/>
              <a:gd name="connsiteX5" fmla="*/ 19050 w 2695122"/>
              <a:gd name="connsiteY5" fmla="*/ 3922321 h 3922321"/>
              <a:gd name="connsiteX6" fmla="*/ 0 w 2695122"/>
              <a:gd name="connsiteY6" fmla="*/ 0 h 3922321"/>
              <a:gd name="connsiteX0" fmla="*/ 0 w 2704647"/>
              <a:gd name="connsiteY0" fmla="*/ 0 h 3941371"/>
              <a:gd name="connsiteX1" fmla="*/ 2704647 w 2704647"/>
              <a:gd name="connsiteY1" fmla="*/ 1352550 h 3941371"/>
              <a:gd name="connsiteX2" fmla="*/ 1552122 w 2704647"/>
              <a:gd name="connsiteY2" fmla="*/ 2478347 h 3941371"/>
              <a:gd name="connsiteX3" fmla="*/ 2685143 w 2704647"/>
              <a:gd name="connsiteY3" fmla="*/ 2468822 h 3941371"/>
              <a:gd name="connsiteX4" fmla="*/ 2675618 w 2704647"/>
              <a:gd name="connsiteY4" fmla="*/ 3941371 h 3941371"/>
              <a:gd name="connsiteX5" fmla="*/ 28575 w 2704647"/>
              <a:gd name="connsiteY5" fmla="*/ 3941371 h 3941371"/>
              <a:gd name="connsiteX6" fmla="*/ 0 w 2704647"/>
              <a:gd name="connsiteY6" fmla="*/ 0 h 3941371"/>
              <a:gd name="connsiteX0" fmla="*/ 0 w 2704647"/>
              <a:gd name="connsiteY0" fmla="*/ 0 h 3941371"/>
              <a:gd name="connsiteX1" fmla="*/ 1756228 w 2704647"/>
              <a:gd name="connsiteY1" fmla="*/ 897163 h 3941371"/>
              <a:gd name="connsiteX2" fmla="*/ 2704647 w 2704647"/>
              <a:gd name="connsiteY2" fmla="*/ 1352550 h 3941371"/>
              <a:gd name="connsiteX3" fmla="*/ 1552122 w 2704647"/>
              <a:gd name="connsiteY3" fmla="*/ 2478347 h 3941371"/>
              <a:gd name="connsiteX4" fmla="*/ 2685143 w 2704647"/>
              <a:gd name="connsiteY4" fmla="*/ 2468822 h 3941371"/>
              <a:gd name="connsiteX5" fmla="*/ 2675618 w 2704647"/>
              <a:gd name="connsiteY5" fmla="*/ 3941371 h 3941371"/>
              <a:gd name="connsiteX6" fmla="*/ 28575 w 2704647"/>
              <a:gd name="connsiteY6" fmla="*/ 3941371 h 3941371"/>
              <a:gd name="connsiteX7" fmla="*/ 0 w 2704647"/>
              <a:gd name="connsiteY7" fmla="*/ 0 h 3941371"/>
              <a:gd name="connsiteX0" fmla="*/ 0 w 4137478"/>
              <a:gd name="connsiteY0" fmla="*/ 0 h 3941371"/>
              <a:gd name="connsiteX1" fmla="*/ 4137478 w 4137478"/>
              <a:gd name="connsiteY1" fmla="*/ 1363888 h 3941371"/>
              <a:gd name="connsiteX2" fmla="*/ 2704647 w 4137478"/>
              <a:gd name="connsiteY2" fmla="*/ 1352550 h 3941371"/>
              <a:gd name="connsiteX3" fmla="*/ 1552122 w 4137478"/>
              <a:gd name="connsiteY3" fmla="*/ 2478347 h 3941371"/>
              <a:gd name="connsiteX4" fmla="*/ 2685143 w 4137478"/>
              <a:gd name="connsiteY4" fmla="*/ 2468822 h 3941371"/>
              <a:gd name="connsiteX5" fmla="*/ 2675618 w 4137478"/>
              <a:gd name="connsiteY5" fmla="*/ 3941371 h 3941371"/>
              <a:gd name="connsiteX6" fmla="*/ 28575 w 4137478"/>
              <a:gd name="connsiteY6" fmla="*/ 3941371 h 3941371"/>
              <a:gd name="connsiteX7" fmla="*/ 0 w 4137478"/>
              <a:gd name="connsiteY7" fmla="*/ 0 h 3941371"/>
              <a:gd name="connsiteX0" fmla="*/ 0 w 4137478"/>
              <a:gd name="connsiteY0" fmla="*/ 0 h 3941371"/>
              <a:gd name="connsiteX1" fmla="*/ 2251527 w 4137478"/>
              <a:gd name="connsiteY1" fmla="*/ 735238 h 3941371"/>
              <a:gd name="connsiteX2" fmla="*/ 4137478 w 4137478"/>
              <a:gd name="connsiteY2" fmla="*/ 1363888 h 3941371"/>
              <a:gd name="connsiteX3" fmla="*/ 2704647 w 4137478"/>
              <a:gd name="connsiteY3" fmla="*/ 1352550 h 3941371"/>
              <a:gd name="connsiteX4" fmla="*/ 1552122 w 4137478"/>
              <a:gd name="connsiteY4" fmla="*/ 2478347 h 3941371"/>
              <a:gd name="connsiteX5" fmla="*/ 2685143 w 4137478"/>
              <a:gd name="connsiteY5" fmla="*/ 2468822 h 3941371"/>
              <a:gd name="connsiteX6" fmla="*/ 2675618 w 4137478"/>
              <a:gd name="connsiteY6" fmla="*/ 3941371 h 3941371"/>
              <a:gd name="connsiteX7" fmla="*/ 28575 w 4137478"/>
              <a:gd name="connsiteY7" fmla="*/ 3941371 h 3941371"/>
              <a:gd name="connsiteX8" fmla="*/ 0 w 4137478"/>
              <a:gd name="connsiteY8" fmla="*/ 0 h 3941371"/>
              <a:gd name="connsiteX0" fmla="*/ 0 w 4156527"/>
              <a:gd name="connsiteY0" fmla="*/ 36287 h 3977658"/>
              <a:gd name="connsiteX1" fmla="*/ 4156527 w 4156527"/>
              <a:gd name="connsiteY1" fmla="*/ 0 h 3977658"/>
              <a:gd name="connsiteX2" fmla="*/ 4137478 w 4156527"/>
              <a:gd name="connsiteY2" fmla="*/ 1400175 h 3977658"/>
              <a:gd name="connsiteX3" fmla="*/ 2704647 w 4156527"/>
              <a:gd name="connsiteY3" fmla="*/ 1388837 h 3977658"/>
              <a:gd name="connsiteX4" fmla="*/ 1552122 w 4156527"/>
              <a:gd name="connsiteY4" fmla="*/ 2514634 h 3977658"/>
              <a:gd name="connsiteX5" fmla="*/ 2685143 w 4156527"/>
              <a:gd name="connsiteY5" fmla="*/ 2505109 h 3977658"/>
              <a:gd name="connsiteX6" fmla="*/ 2675618 w 4156527"/>
              <a:gd name="connsiteY6" fmla="*/ 3977658 h 3977658"/>
              <a:gd name="connsiteX7" fmla="*/ 28575 w 4156527"/>
              <a:gd name="connsiteY7" fmla="*/ 3977658 h 3977658"/>
              <a:gd name="connsiteX8" fmla="*/ 0 w 4156527"/>
              <a:gd name="connsiteY8" fmla="*/ 36287 h 3977658"/>
              <a:gd name="connsiteX0" fmla="*/ 0 w 4156527"/>
              <a:gd name="connsiteY0" fmla="*/ 0 h 3979471"/>
              <a:gd name="connsiteX1" fmla="*/ 4156527 w 4156527"/>
              <a:gd name="connsiteY1" fmla="*/ 1813 h 3979471"/>
              <a:gd name="connsiteX2" fmla="*/ 4137478 w 4156527"/>
              <a:gd name="connsiteY2" fmla="*/ 1401988 h 3979471"/>
              <a:gd name="connsiteX3" fmla="*/ 2704647 w 4156527"/>
              <a:gd name="connsiteY3" fmla="*/ 1390650 h 3979471"/>
              <a:gd name="connsiteX4" fmla="*/ 1552122 w 4156527"/>
              <a:gd name="connsiteY4" fmla="*/ 2516447 h 3979471"/>
              <a:gd name="connsiteX5" fmla="*/ 2685143 w 4156527"/>
              <a:gd name="connsiteY5" fmla="*/ 2506922 h 3979471"/>
              <a:gd name="connsiteX6" fmla="*/ 2675618 w 4156527"/>
              <a:gd name="connsiteY6" fmla="*/ 3979471 h 3979471"/>
              <a:gd name="connsiteX7" fmla="*/ 28575 w 4156527"/>
              <a:gd name="connsiteY7" fmla="*/ 3979471 h 3979471"/>
              <a:gd name="connsiteX8" fmla="*/ 0 w 4156527"/>
              <a:gd name="connsiteY8" fmla="*/ 0 h 3979471"/>
              <a:gd name="connsiteX0" fmla="*/ 47625 w 4127952"/>
              <a:gd name="connsiteY0" fmla="*/ 0 h 3979471"/>
              <a:gd name="connsiteX1" fmla="*/ 4127952 w 4127952"/>
              <a:gd name="connsiteY1" fmla="*/ 1813 h 3979471"/>
              <a:gd name="connsiteX2" fmla="*/ 4108903 w 4127952"/>
              <a:gd name="connsiteY2" fmla="*/ 1401988 h 3979471"/>
              <a:gd name="connsiteX3" fmla="*/ 2676072 w 4127952"/>
              <a:gd name="connsiteY3" fmla="*/ 1390650 h 3979471"/>
              <a:gd name="connsiteX4" fmla="*/ 1523547 w 4127952"/>
              <a:gd name="connsiteY4" fmla="*/ 2516447 h 3979471"/>
              <a:gd name="connsiteX5" fmla="*/ 2656568 w 4127952"/>
              <a:gd name="connsiteY5" fmla="*/ 2506922 h 3979471"/>
              <a:gd name="connsiteX6" fmla="*/ 2647043 w 4127952"/>
              <a:gd name="connsiteY6" fmla="*/ 3979471 h 3979471"/>
              <a:gd name="connsiteX7" fmla="*/ 0 w 4127952"/>
              <a:gd name="connsiteY7" fmla="*/ 3979471 h 3979471"/>
              <a:gd name="connsiteX8" fmla="*/ 47625 w 4127952"/>
              <a:gd name="connsiteY8" fmla="*/ 0 h 3979471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66093 w 4137477"/>
              <a:gd name="connsiteY5" fmla="*/ 2505109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98386 w 4137477"/>
              <a:gd name="connsiteY4" fmla="*/ 2540978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29375 w 4137477"/>
              <a:gd name="connsiteY4" fmla="*/ 2558612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04317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7477" h="3977658">
                <a:moveTo>
                  <a:pt x="0" y="7712"/>
                </a:moveTo>
                <a:lnTo>
                  <a:pt x="4137477" y="0"/>
                </a:lnTo>
                <a:lnTo>
                  <a:pt x="4118428" y="1400175"/>
                </a:lnTo>
                <a:lnTo>
                  <a:pt x="2685597" y="1388837"/>
                </a:lnTo>
                <a:lnTo>
                  <a:pt x="1504317" y="2535100"/>
                </a:lnTo>
                <a:lnTo>
                  <a:pt x="2660522" y="2535100"/>
                </a:lnTo>
                <a:lnTo>
                  <a:pt x="2656568" y="3977658"/>
                </a:lnTo>
                <a:lnTo>
                  <a:pt x="9525" y="3977658"/>
                </a:lnTo>
                <a:lnTo>
                  <a:pt x="0" y="7712"/>
                </a:lnTo>
                <a:close/>
              </a:path>
            </a:pathLst>
          </a:custGeom>
          <a:solidFill>
            <a:srgbClr val="EB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2" name="Picture 21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9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ivider">
    <p:bg>
      <p:bgPr>
        <a:solidFill>
          <a:srgbClr val="216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 userDrawn="1"/>
        </p:nvSpPr>
        <p:spPr>
          <a:xfrm flipH="1">
            <a:off x="4370501" y="-152405"/>
            <a:ext cx="4922500" cy="3766458"/>
          </a:xfrm>
          <a:custGeom>
            <a:avLst/>
            <a:gdLst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38250 w 5029200"/>
              <a:gd name="connsiteY2" fmla="*/ 1543050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0 w 5029200"/>
              <a:gd name="connsiteY7" fmla="*/ 19050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38250 w 5029200"/>
              <a:gd name="connsiteY2" fmla="*/ 1543050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0 w 5029200"/>
              <a:gd name="connsiteY7" fmla="*/ 12700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38250 w 5029200"/>
              <a:gd name="connsiteY2" fmla="*/ 1543050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2381 w 5029200"/>
              <a:gd name="connsiteY7" fmla="*/ 794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29174 w 5029200"/>
              <a:gd name="connsiteY2" fmla="*/ 1234476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2381 w 5029200"/>
              <a:gd name="connsiteY7" fmla="*/ 794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803801 w 5029200"/>
              <a:gd name="connsiteY1" fmla="*/ 1234476 h 3848100"/>
              <a:gd name="connsiteX2" fmla="*/ 1229174 w 5029200"/>
              <a:gd name="connsiteY2" fmla="*/ 1234476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2381 w 5029200"/>
              <a:gd name="connsiteY7" fmla="*/ 794 h 3848100"/>
              <a:gd name="connsiteX8" fmla="*/ 5029200 w 5029200"/>
              <a:gd name="connsiteY8" fmla="*/ 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200" h="3848100">
                <a:moveTo>
                  <a:pt x="5029200" y="0"/>
                </a:moveTo>
                <a:lnTo>
                  <a:pt x="3803801" y="1234476"/>
                </a:lnTo>
                <a:lnTo>
                  <a:pt x="1229174" y="1234476"/>
                </a:lnTo>
                <a:cubicBezTo>
                  <a:pt x="1232199" y="1718334"/>
                  <a:pt x="1235225" y="2202192"/>
                  <a:pt x="1238250" y="2686050"/>
                </a:cubicBezTo>
                <a:lnTo>
                  <a:pt x="2381250" y="2686050"/>
                </a:lnTo>
                <a:lnTo>
                  <a:pt x="1219200" y="3848100"/>
                </a:lnTo>
                <a:lnTo>
                  <a:pt x="0" y="3848100"/>
                </a:lnTo>
                <a:cubicBezTo>
                  <a:pt x="794" y="2565665"/>
                  <a:pt x="1587" y="1283229"/>
                  <a:pt x="2381" y="794"/>
                </a:cubicBezTo>
                <a:lnTo>
                  <a:pt x="5029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8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7108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8821638">
            <a:off x="5890305" y="-2968139"/>
            <a:ext cx="3767916" cy="7598393"/>
          </a:xfrm>
          <a:prstGeom prst="rect">
            <a:avLst/>
          </a:prstGeom>
          <a:solidFill>
            <a:srgbClr val="216B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1" name="L-Shape 1"/>
          <p:cNvSpPr/>
          <p:nvPr userDrawn="1"/>
        </p:nvSpPr>
        <p:spPr>
          <a:xfrm rot="10800000" flipH="1">
            <a:off x="5362303" y="1155995"/>
            <a:ext cx="4137477" cy="3891828"/>
          </a:xfrm>
          <a:custGeom>
            <a:avLst/>
            <a:gdLst>
              <a:gd name="connsiteX0" fmla="*/ 0 w 3599543"/>
              <a:gd name="connsiteY0" fmla="*/ 0 h 4731946"/>
              <a:gd name="connsiteX1" fmla="*/ 1799772 w 3599543"/>
              <a:gd name="connsiteY1" fmla="*/ 0 h 4731946"/>
              <a:gd name="connsiteX2" fmla="*/ 1799772 w 3599543"/>
              <a:gd name="connsiteY2" fmla="*/ 3326072 h 4731946"/>
              <a:gd name="connsiteX3" fmla="*/ 3599543 w 3599543"/>
              <a:gd name="connsiteY3" fmla="*/ 3326072 h 4731946"/>
              <a:gd name="connsiteX4" fmla="*/ 3599543 w 3599543"/>
              <a:gd name="connsiteY4" fmla="*/ 4731946 h 4731946"/>
              <a:gd name="connsiteX5" fmla="*/ 0 w 3599543"/>
              <a:gd name="connsiteY5" fmla="*/ 4731946 h 4731946"/>
              <a:gd name="connsiteX6" fmla="*/ 0 w 3599543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1799772 w 3609068"/>
              <a:gd name="connsiteY2" fmla="*/ 332607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2476047 w 3609068"/>
              <a:gd name="connsiteY2" fmla="*/ 326892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0 w 3628572"/>
              <a:gd name="connsiteY5" fmla="*/ 4731946 h 4731946"/>
              <a:gd name="connsiteX6" fmla="*/ 0 w 3628572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952500 w 3628572"/>
              <a:gd name="connsiteY5" fmla="*/ 4731946 h 4731946"/>
              <a:gd name="connsiteX6" fmla="*/ 0 w 3628572"/>
              <a:gd name="connsiteY6" fmla="*/ 0 h 4731946"/>
              <a:gd name="connsiteX0" fmla="*/ 0 w 2695122"/>
              <a:gd name="connsiteY0" fmla="*/ 0 h 3922321"/>
              <a:gd name="connsiteX1" fmla="*/ 2695122 w 2695122"/>
              <a:gd name="connsiteY1" fmla="*/ 1333500 h 3922321"/>
              <a:gd name="connsiteX2" fmla="*/ 1542597 w 2695122"/>
              <a:gd name="connsiteY2" fmla="*/ 2459297 h 3922321"/>
              <a:gd name="connsiteX3" fmla="*/ 2675618 w 2695122"/>
              <a:gd name="connsiteY3" fmla="*/ 2449772 h 3922321"/>
              <a:gd name="connsiteX4" fmla="*/ 2666093 w 2695122"/>
              <a:gd name="connsiteY4" fmla="*/ 3922321 h 3922321"/>
              <a:gd name="connsiteX5" fmla="*/ 19050 w 2695122"/>
              <a:gd name="connsiteY5" fmla="*/ 3922321 h 3922321"/>
              <a:gd name="connsiteX6" fmla="*/ 0 w 2695122"/>
              <a:gd name="connsiteY6" fmla="*/ 0 h 3922321"/>
              <a:gd name="connsiteX0" fmla="*/ 0 w 2704647"/>
              <a:gd name="connsiteY0" fmla="*/ 0 h 3941371"/>
              <a:gd name="connsiteX1" fmla="*/ 2704647 w 2704647"/>
              <a:gd name="connsiteY1" fmla="*/ 1352550 h 3941371"/>
              <a:gd name="connsiteX2" fmla="*/ 1552122 w 2704647"/>
              <a:gd name="connsiteY2" fmla="*/ 2478347 h 3941371"/>
              <a:gd name="connsiteX3" fmla="*/ 2685143 w 2704647"/>
              <a:gd name="connsiteY3" fmla="*/ 2468822 h 3941371"/>
              <a:gd name="connsiteX4" fmla="*/ 2675618 w 2704647"/>
              <a:gd name="connsiteY4" fmla="*/ 3941371 h 3941371"/>
              <a:gd name="connsiteX5" fmla="*/ 28575 w 2704647"/>
              <a:gd name="connsiteY5" fmla="*/ 3941371 h 3941371"/>
              <a:gd name="connsiteX6" fmla="*/ 0 w 2704647"/>
              <a:gd name="connsiteY6" fmla="*/ 0 h 3941371"/>
              <a:gd name="connsiteX0" fmla="*/ 0 w 2704647"/>
              <a:gd name="connsiteY0" fmla="*/ 0 h 3941371"/>
              <a:gd name="connsiteX1" fmla="*/ 1756228 w 2704647"/>
              <a:gd name="connsiteY1" fmla="*/ 897163 h 3941371"/>
              <a:gd name="connsiteX2" fmla="*/ 2704647 w 2704647"/>
              <a:gd name="connsiteY2" fmla="*/ 1352550 h 3941371"/>
              <a:gd name="connsiteX3" fmla="*/ 1552122 w 2704647"/>
              <a:gd name="connsiteY3" fmla="*/ 2478347 h 3941371"/>
              <a:gd name="connsiteX4" fmla="*/ 2685143 w 2704647"/>
              <a:gd name="connsiteY4" fmla="*/ 2468822 h 3941371"/>
              <a:gd name="connsiteX5" fmla="*/ 2675618 w 2704647"/>
              <a:gd name="connsiteY5" fmla="*/ 3941371 h 3941371"/>
              <a:gd name="connsiteX6" fmla="*/ 28575 w 2704647"/>
              <a:gd name="connsiteY6" fmla="*/ 3941371 h 3941371"/>
              <a:gd name="connsiteX7" fmla="*/ 0 w 2704647"/>
              <a:gd name="connsiteY7" fmla="*/ 0 h 3941371"/>
              <a:gd name="connsiteX0" fmla="*/ 0 w 4137478"/>
              <a:gd name="connsiteY0" fmla="*/ 0 h 3941371"/>
              <a:gd name="connsiteX1" fmla="*/ 4137478 w 4137478"/>
              <a:gd name="connsiteY1" fmla="*/ 1363888 h 3941371"/>
              <a:gd name="connsiteX2" fmla="*/ 2704647 w 4137478"/>
              <a:gd name="connsiteY2" fmla="*/ 1352550 h 3941371"/>
              <a:gd name="connsiteX3" fmla="*/ 1552122 w 4137478"/>
              <a:gd name="connsiteY3" fmla="*/ 2478347 h 3941371"/>
              <a:gd name="connsiteX4" fmla="*/ 2685143 w 4137478"/>
              <a:gd name="connsiteY4" fmla="*/ 2468822 h 3941371"/>
              <a:gd name="connsiteX5" fmla="*/ 2675618 w 4137478"/>
              <a:gd name="connsiteY5" fmla="*/ 3941371 h 3941371"/>
              <a:gd name="connsiteX6" fmla="*/ 28575 w 4137478"/>
              <a:gd name="connsiteY6" fmla="*/ 3941371 h 3941371"/>
              <a:gd name="connsiteX7" fmla="*/ 0 w 4137478"/>
              <a:gd name="connsiteY7" fmla="*/ 0 h 3941371"/>
              <a:gd name="connsiteX0" fmla="*/ 0 w 4137478"/>
              <a:gd name="connsiteY0" fmla="*/ 0 h 3941371"/>
              <a:gd name="connsiteX1" fmla="*/ 2251527 w 4137478"/>
              <a:gd name="connsiteY1" fmla="*/ 735238 h 3941371"/>
              <a:gd name="connsiteX2" fmla="*/ 4137478 w 4137478"/>
              <a:gd name="connsiteY2" fmla="*/ 1363888 h 3941371"/>
              <a:gd name="connsiteX3" fmla="*/ 2704647 w 4137478"/>
              <a:gd name="connsiteY3" fmla="*/ 1352550 h 3941371"/>
              <a:gd name="connsiteX4" fmla="*/ 1552122 w 4137478"/>
              <a:gd name="connsiteY4" fmla="*/ 2478347 h 3941371"/>
              <a:gd name="connsiteX5" fmla="*/ 2685143 w 4137478"/>
              <a:gd name="connsiteY5" fmla="*/ 2468822 h 3941371"/>
              <a:gd name="connsiteX6" fmla="*/ 2675618 w 4137478"/>
              <a:gd name="connsiteY6" fmla="*/ 3941371 h 3941371"/>
              <a:gd name="connsiteX7" fmla="*/ 28575 w 4137478"/>
              <a:gd name="connsiteY7" fmla="*/ 3941371 h 3941371"/>
              <a:gd name="connsiteX8" fmla="*/ 0 w 4137478"/>
              <a:gd name="connsiteY8" fmla="*/ 0 h 3941371"/>
              <a:gd name="connsiteX0" fmla="*/ 0 w 4156527"/>
              <a:gd name="connsiteY0" fmla="*/ 36287 h 3977658"/>
              <a:gd name="connsiteX1" fmla="*/ 4156527 w 4156527"/>
              <a:gd name="connsiteY1" fmla="*/ 0 h 3977658"/>
              <a:gd name="connsiteX2" fmla="*/ 4137478 w 4156527"/>
              <a:gd name="connsiteY2" fmla="*/ 1400175 h 3977658"/>
              <a:gd name="connsiteX3" fmla="*/ 2704647 w 4156527"/>
              <a:gd name="connsiteY3" fmla="*/ 1388837 h 3977658"/>
              <a:gd name="connsiteX4" fmla="*/ 1552122 w 4156527"/>
              <a:gd name="connsiteY4" fmla="*/ 2514634 h 3977658"/>
              <a:gd name="connsiteX5" fmla="*/ 2685143 w 4156527"/>
              <a:gd name="connsiteY5" fmla="*/ 2505109 h 3977658"/>
              <a:gd name="connsiteX6" fmla="*/ 2675618 w 4156527"/>
              <a:gd name="connsiteY6" fmla="*/ 3977658 h 3977658"/>
              <a:gd name="connsiteX7" fmla="*/ 28575 w 4156527"/>
              <a:gd name="connsiteY7" fmla="*/ 3977658 h 3977658"/>
              <a:gd name="connsiteX8" fmla="*/ 0 w 4156527"/>
              <a:gd name="connsiteY8" fmla="*/ 36287 h 3977658"/>
              <a:gd name="connsiteX0" fmla="*/ 0 w 4156527"/>
              <a:gd name="connsiteY0" fmla="*/ 0 h 3979471"/>
              <a:gd name="connsiteX1" fmla="*/ 4156527 w 4156527"/>
              <a:gd name="connsiteY1" fmla="*/ 1813 h 3979471"/>
              <a:gd name="connsiteX2" fmla="*/ 4137478 w 4156527"/>
              <a:gd name="connsiteY2" fmla="*/ 1401988 h 3979471"/>
              <a:gd name="connsiteX3" fmla="*/ 2704647 w 4156527"/>
              <a:gd name="connsiteY3" fmla="*/ 1390650 h 3979471"/>
              <a:gd name="connsiteX4" fmla="*/ 1552122 w 4156527"/>
              <a:gd name="connsiteY4" fmla="*/ 2516447 h 3979471"/>
              <a:gd name="connsiteX5" fmla="*/ 2685143 w 4156527"/>
              <a:gd name="connsiteY5" fmla="*/ 2506922 h 3979471"/>
              <a:gd name="connsiteX6" fmla="*/ 2675618 w 4156527"/>
              <a:gd name="connsiteY6" fmla="*/ 3979471 h 3979471"/>
              <a:gd name="connsiteX7" fmla="*/ 28575 w 4156527"/>
              <a:gd name="connsiteY7" fmla="*/ 3979471 h 3979471"/>
              <a:gd name="connsiteX8" fmla="*/ 0 w 4156527"/>
              <a:gd name="connsiteY8" fmla="*/ 0 h 3979471"/>
              <a:gd name="connsiteX0" fmla="*/ 47625 w 4127952"/>
              <a:gd name="connsiteY0" fmla="*/ 0 h 3979471"/>
              <a:gd name="connsiteX1" fmla="*/ 4127952 w 4127952"/>
              <a:gd name="connsiteY1" fmla="*/ 1813 h 3979471"/>
              <a:gd name="connsiteX2" fmla="*/ 4108903 w 4127952"/>
              <a:gd name="connsiteY2" fmla="*/ 1401988 h 3979471"/>
              <a:gd name="connsiteX3" fmla="*/ 2676072 w 4127952"/>
              <a:gd name="connsiteY3" fmla="*/ 1390650 h 3979471"/>
              <a:gd name="connsiteX4" fmla="*/ 1523547 w 4127952"/>
              <a:gd name="connsiteY4" fmla="*/ 2516447 h 3979471"/>
              <a:gd name="connsiteX5" fmla="*/ 2656568 w 4127952"/>
              <a:gd name="connsiteY5" fmla="*/ 2506922 h 3979471"/>
              <a:gd name="connsiteX6" fmla="*/ 2647043 w 4127952"/>
              <a:gd name="connsiteY6" fmla="*/ 3979471 h 3979471"/>
              <a:gd name="connsiteX7" fmla="*/ 0 w 4127952"/>
              <a:gd name="connsiteY7" fmla="*/ 3979471 h 3979471"/>
              <a:gd name="connsiteX8" fmla="*/ 47625 w 4127952"/>
              <a:gd name="connsiteY8" fmla="*/ 0 h 3979471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66093 w 4137477"/>
              <a:gd name="connsiteY5" fmla="*/ 2505109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98386 w 4137477"/>
              <a:gd name="connsiteY4" fmla="*/ 2540978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29375 w 4137477"/>
              <a:gd name="connsiteY4" fmla="*/ 2558612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04317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7477" h="3977658">
                <a:moveTo>
                  <a:pt x="0" y="7712"/>
                </a:moveTo>
                <a:lnTo>
                  <a:pt x="4137477" y="0"/>
                </a:lnTo>
                <a:lnTo>
                  <a:pt x="4118428" y="1400175"/>
                </a:lnTo>
                <a:lnTo>
                  <a:pt x="2685597" y="1388837"/>
                </a:lnTo>
                <a:lnTo>
                  <a:pt x="1504317" y="2535100"/>
                </a:lnTo>
                <a:lnTo>
                  <a:pt x="2660522" y="2535100"/>
                </a:lnTo>
                <a:lnTo>
                  <a:pt x="2656568" y="3977658"/>
                </a:lnTo>
                <a:lnTo>
                  <a:pt x="9525" y="3977658"/>
                </a:lnTo>
                <a:lnTo>
                  <a:pt x="0" y="7712"/>
                </a:lnTo>
                <a:close/>
              </a:path>
            </a:pathLst>
          </a:custGeom>
          <a:solidFill>
            <a:srgbClr val="EB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624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-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M-Shape14-LimeGreen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438" y="1775412"/>
            <a:ext cx="3865564" cy="4483451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2818184" y="2543914"/>
            <a:ext cx="6325819" cy="44706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19" name="Picture 18" descr="MM-Logo-Black-RGB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7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 userDrawn="1"/>
        </p:nvSpPr>
        <p:spPr>
          <a:xfrm>
            <a:off x="6441500" y="2818218"/>
            <a:ext cx="3729593" cy="272763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>
            <a:off x="3616082" y="3103028"/>
            <a:ext cx="3729593" cy="272763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5872989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872988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8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18" name="Isosceles Triangle 17"/>
          <p:cNvSpPr/>
          <p:nvPr userDrawn="1"/>
        </p:nvSpPr>
        <p:spPr>
          <a:xfrm>
            <a:off x="6441500" y="2818218"/>
            <a:ext cx="3729593" cy="272763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>
            <a:off x="3616082" y="3095533"/>
            <a:ext cx="3729593" cy="272763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5772390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9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965388" y="2522540"/>
            <a:ext cx="5048975" cy="5048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 userDrawn="1"/>
        </p:nvSpPr>
        <p:spPr>
          <a:xfrm>
            <a:off x="6846319" y="3408655"/>
            <a:ext cx="3287112" cy="327674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4" name="Picture 23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98563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6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 userDrawn="1"/>
        </p:nvSpPr>
        <p:spPr>
          <a:xfrm>
            <a:off x="6224226" y="2445375"/>
            <a:ext cx="5048975" cy="5048975"/>
          </a:xfrm>
          <a:custGeom>
            <a:avLst/>
            <a:gdLst>
              <a:gd name="connsiteX0" fmla="*/ 2524487 w 5048975"/>
              <a:gd name="connsiteY0" fmla="*/ 886115 h 5048975"/>
              <a:gd name="connsiteX1" fmla="*/ 880931 w 5048975"/>
              <a:gd name="connsiteY1" fmla="*/ 2524487 h 5048975"/>
              <a:gd name="connsiteX2" fmla="*/ 2524487 w 5048975"/>
              <a:gd name="connsiteY2" fmla="*/ 4162859 h 5048975"/>
              <a:gd name="connsiteX3" fmla="*/ 4168043 w 5048975"/>
              <a:gd name="connsiteY3" fmla="*/ 2524487 h 5048975"/>
              <a:gd name="connsiteX4" fmla="*/ 2524487 w 5048975"/>
              <a:gd name="connsiteY4" fmla="*/ 886115 h 5048975"/>
              <a:gd name="connsiteX5" fmla="*/ 0 w 5048975"/>
              <a:gd name="connsiteY5" fmla="*/ 0 h 5048975"/>
              <a:gd name="connsiteX6" fmla="*/ 5048975 w 5048975"/>
              <a:gd name="connsiteY6" fmla="*/ 0 h 5048975"/>
              <a:gd name="connsiteX7" fmla="*/ 5048975 w 5048975"/>
              <a:gd name="connsiteY7" fmla="*/ 5048975 h 5048975"/>
              <a:gd name="connsiteX8" fmla="*/ 0 w 5048975"/>
              <a:gd name="connsiteY8" fmla="*/ 5048975 h 504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975" h="5048975">
                <a:moveTo>
                  <a:pt x="2524487" y="886115"/>
                </a:moveTo>
                <a:cubicBezTo>
                  <a:pt x="1616776" y="886115"/>
                  <a:pt x="880931" y="1619639"/>
                  <a:pt x="880931" y="2524487"/>
                </a:cubicBezTo>
                <a:cubicBezTo>
                  <a:pt x="880931" y="3429335"/>
                  <a:pt x="1616776" y="4162859"/>
                  <a:pt x="2524487" y="4162859"/>
                </a:cubicBezTo>
                <a:cubicBezTo>
                  <a:pt x="3432198" y="4162859"/>
                  <a:pt x="4168043" y="3429335"/>
                  <a:pt x="4168043" y="2524487"/>
                </a:cubicBezTo>
                <a:cubicBezTo>
                  <a:pt x="4168043" y="1619639"/>
                  <a:pt x="3432198" y="886115"/>
                  <a:pt x="2524487" y="886115"/>
                </a:cubicBezTo>
                <a:close/>
                <a:moveTo>
                  <a:pt x="0" y="0"/>
                </a:moveTo>
                <a:lnTo>
                  <a:pt x="5048975" y="0"/>
                </a:lnTo>
                <a:lnTo>
                  <a:pt x="5048975" y="5048975"/>
                </a:lnTo>
                <a:lnTo>
                  <a:pt x="0" y="50489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5442293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1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5442293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5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5772390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65388" y="2522540"/>
            <a:ext cx="5048975" cy="5048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 userDrawn="1"/>
        </p:nvSpPr>
        <p:spPr>
          <a:xfrm>
            <a:off x="6846319" y="3408655"/>
            <a:ext cx="3287112" cy="327674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8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821638">
            <a:off x="5567324" y="1108311"/>
            <a:ext cx="3503260" cy="573043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37251" y="149155"/>
            <a:ext cx="3242896" cy="38649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18" name="Picture 17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720588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 userDrawn="1"/>
        </p:nvSpPr>
        <p:spPr>
          <a:xfrm flipH="1">
            <a:off x="4942114" y="1510145"/>
            <a:ext cx="4201886" cy="4214504"/>
          </a:xfrm>
          <a:custGeom>
            <a:avLst/>
            <a:gdLst>
              <a:gd name="connsiteX0" fmla="*/ 2394858 w 4833257"/>
              <a:gd name="connsiteY0" fmla="*/ 0 h 4847771"/>
              <a:gd name="connsiteX1" fmla="*/ 0 w 4833257"/>
              <a:gd name="connsiteY1" fmla="*/ 2394858 h 4847771"/>
              <a:gd name="connsiteX2" fmla="*/ 0 w 4833257"/>
              <a:gd name="connsiteY2" fmla="*/ 4847771 h 4847771"/>
              <a:gd name="connsiteX3" fmla="*/ 2510972 w 4833257"/>
              <a:gd name="connsiteY3" fmla="*/ 4847771 h 4847771"/>
              <a:gd name="connsiteX4" fmla="*/ 4833257 w 4833257"/>
              <a:gd name="connsiteY4" fmla="*/ 2525486 h 4847771"/>
              <a:gd name="connsiteX5" fmla="*/ 2438400 w 4833257"/>
              <a:gd name="connsiteY5" fmla="*/ 2525486 h 4847771"/>
              <a:gd name="connsiteX6" fmla="*/ 2394858 w 4833257"/>
              <a:gd name="connsiteY6" fmla="*/ 0 h 484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257" h="4847771">
                <a:moveTo>
                  <a:pt x="2394858" y="0"/>
                </a:moveTo>
                <a:lnTo>
                  <a:pt x="0" y="2394858"/>
                </a:lnTo>
                <a:lnTo>
                  <a:pt x="0" y="4847771"/>
                </a:lnTo>
                <a:lnTo>
                  <a:pt x="2510972" y="4847771"/>
                </a:lnTo>
                <a:lnTo>
                  <a:pt x="4833257" y="2525486"/>
                </a:lnTo>
                <a:lnTo>
                  <a:pt x="2438400" y="2525486"/>
                </a:lnTo>
                <a:lnTo>
                  <a:pt x="23948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5064606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8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064605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85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8821638">
            <a:off x="5567323" y="1120662"/>
            <a:ext cx="3503260" cy="573043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37250" y="161506"/>
            <a:ext cx="3242896" cy="38649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5772390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3929061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4" name="Picture 23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6085023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6085023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 rot="3038624">
            <a:off x="8264658" y="1010902"/>
            <a:ext cx="2264818" cy="2936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 rot="3038624">
            <a:off x="4873514" y="3586199"/>
            <a:ext cx="2264818" cy="3364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9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5203753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  <p:sp>
        <p:nvSpPr>
          <p:cNvPr id="11" name="Oval 5"/>
          <p:cNvSpPr/>
          <p:nvPr userDrawn="1"/>
        </p:nvSpPr>
        <p:spPr>
          <a:xfrm>
            <a:off x="7196776" y="1381517"/>
            <a:ext cx="3286172" cy="7067731"/>
          </a:xfrm>
          <a:custGeom>
            <a:avLst/>
            <a:gdLst/>
            <a:ahLst/>
            <a:cxnLst/>
            <a:rect l="l" t="t" r="r" b="b"/>
            <a:pathLst>
              <a:path w="4341994" h="8683986">
                <a:moveTo>
                  <a:pt x="83911" y="0"/>
                </a:moveTo>
                <a:cubicBezTo>
                  <a:pt x="2435585" y="0"/>
                  <a:pt x="4341994" y="1943976"/>
                  <a:pt x="4341994" y="4341993"/>
                </a:cubicBezTo>
                <a:cubicBezTo>
                  <a:pt x="4341994" y="6740010"/>
                  <a:pt x="2435585" y="8683986"/>
                  <a:pt x="83911" y="8683986"/>
                </a:cubicBezTo>
                <a:lnTo>
                  <a:pt x="0" y="8681822"/>
                </a:lnTo>
                <a:lnTo>
                  <a:pt x="0" y="2164"/>
                </a:lnTo>
                <a:cubicBezTo>
                  <a:pt x="27888" y="277"/>
                  <a:pt x="55868" y="0"/>
                  <a:pt x="8391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61173" y="3149668"/>
            <a:ext cx="3283901" cy="3531426"/>
            <a:chOff x="6646249" y="-337047"/>
            <a:chExt cx="4338993" cy="4338996"/>
          </a:xfrm>
          <a:solidFill>
            <a:schemeClr val="bg2"/>
          </a:solidFill>
        </p:grpSpPr>
        <p:sp>
          <p:nvSpPr>
            <p:cNvPr id="14" name="Rectangle 2"/>
            <p:cNvSpPr/>
            <p:nvPr/>
          </p:nvSpPr>
          <p:spPr>
            <a:xfrm>
              <a:off x="6646249" y="-337045"/>
              <a:ext cx="2172494" cy="4338994"/>
            </a:xfrm>
            <a:custGeom>
              <a:avLst/>
              <a:gdLst/>
              <a:ahLst/>
              <a:cxnLst/>
              <a:rect l="l" t="t" r="r" b="b"/>
              <a:pathLst>
                <a:path w="2172494" h="4338994">
                  <a:moveTo>
                    <a:pt x="2169497" y="0"/>
                  </a:moveTo>
                  <a:lnTo>
                    <a:pt x="2172494" y="151"/>
                  </a:lnTo>
                  <a:lnTo>
                    <a:pt x="2172494" y="4338843"/>
                  </a:lnTo>
                  <a:cubicBezTo>
                    <a:pt x="2171495" y="4338993"/>
                    <a:pt x="2170496" y="4338994"/>
                    <a:pt x="2169497" y="4338994"/>
                  </a:cubicBezTo>
                  <a:cubicBezTo>
                    <a:pt x="971317" y="4338994"/>
                    <a:pt x="0" y="3367677"/>
                    <a:pt x="0" y="2169497"/>
                  </a:cubicBezTo>
                  <a:cubicBezTo>
                    <a:pt x="0" y="971317"/>
                    <a:pt x="971317" y="0"/>
                    <a:pt x="216949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7"/>
            <p:cNvSpPr/>
            <p:nvPr/>
          </p:nvSpPr>
          <p:spPr>
            <a:xfrm>
              <a:off x="8815744" y="-337047"/>
              <a:ext cx="2169498" cy="4338994"/>
            </a:xfrm>
            <a:custGeom>
              <a:avLst/>
              <a:gdLst/>
              <a:ahLst/>
              <a:cxnLst/>
              <a:rect l="l" t="t" r="r" b="b"/>
              <a:pathLst>
                <a:path w="2169498" h="4338994">
                  <a:moveTo>
                    <a:pt x="1" y="0"/>
                  </a:moveTo>
                  <a:cubicBezTo>
                    <a:pt x="1198181" y="0"/>
                    <a:pt x="2169498" y="971317"/>
                    <a:pt x="2169498" y="2169497"/>
                  </a:cubicBezTo>
                  <a:cubicBezTo>
                    <a:pt x="2169498" y="3367677"/>
                    <a:pt x="1198181" y="4338994"/>
                    <a:pt x="1" y="4338994"/>
                  </a:cubicBezTo>
                  <a:lnTo>
                    <a:pt x="0" y="43389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7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872">
          <p15:clr>
            <a:srgbClr val="FBAE40"/>
          </p15:clr>
        </p15:guide>
        <p15:guide id="2" pos="319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5316397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8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5316397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3038624">
            <a:off x="8264658" y="1010902"/>
            <a:ext cx="2264818" cy="29365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rot="3038624">
            <a:off x="4873514" y="3586199"/>
            <a:ext cx="2264818" cy="33640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4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5772390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 rot="3038624">
            <a:off x="8264658" y="1010902"/>
            <a:ext cx="2264818" cy="2936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 rot="3038624">
            <a:off x="4873514" y="3586199"/>
            <a:ext cx="2264818" cy="3364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2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2" name="Picture 21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4" name="Rectangle 4"/>
          <p:cNvSpPr/>
          <p:nvPr userDrawn="1"/>
        </p:nvSpPr>
        <p:spPr>
          <a:xfrm rot="16200000">
            <a:off x="6615887" y="195174"/>
            <a:ext cx="3308090" cy="6699242"/>
          </a:xfrm>
          <a:custGeom>
            <a:avLst/>
            <a:gdLst>
              <a:gd name="connsiteX0" fmla="*/ 0 w 3767916"/>
              <a:gd name="connsiteY0" fmla="*/ 0 h 7598393"/>
              <a:gd name="connsiteX1" fmla="*/ 3767916 w 3767916"/>
              <a:gd name="connsiteY1" fmla="*/ 0 h 7598393"/>
              <a:gd name="connsiteX2" fmla="*/ 3767916 w 3767916"/>
              <a:gd name="connsiteY2" fmla="*/ 7598393 h 7598393"/>
              <a:gd name="connsiteX3" fmla="*/ 0 w 3767916"/>
              <a:gd name="connsiteY3" fmla="*/ 7598393 h 7598393"/>
              <a:gd name="connsiteX4" fmla="*/ 0 w 3767916"/>
              <a:gd name="connsiteY4" fmla="*/ 0 h 7598393"/>
              <a:gd name="connsiteX0" fmla="*/ 0 w 3767916"/>
              <a:gd name="connsiteY0" fmla="*/ 0 h 7598393"/>
              <a:gd name="connsiteX1" fmla="*/ 3767916 w 3767916"/>
              <a:gd name="connsiteY1" fmla="*/ 2119749 h 7598393"/>
              <a:gd name="connsiteX2" fmla="*/ 3767916 w 3767916"/>
              <a:gd name="connsiteY2" fmla="*/ 7598393 h 7598393"/>
              <a:gd name="connsiteX3" fmla="*/ 0 w 3767916"/>
              <a:gd name="connsiteY3" fmla="*/ 7598393 h 7598393"/>
              <a:gd name="connsiteX4" fmla="*/ 0 w 3767916"/>
              <a:gd name="connsiteY4" fmla="*/ 0 h 7598393"/>
              <a:gd name="connsiteX0" fmla="*/ 0 w 3767916"/>
              <a:gd name="connsiteY0" fmla="*/ 0 h 7598393"/>
              <a:gd name="connsiteX1" fmla="*/ 3740207 w 3767916"/>
              <a:gd name="connsiteY1" fmla="*/ 2743206 h 7598393"/>
              <a:gd name="connsiteX2" fmla="*/ 3767916 w 3767916"/>
              <a:gd name="connsiteY2" fmla="*/ 7598393 h 7598393"/>
              <a:gd name="connsiteX3" fmla="*/ 0 w 3767916"/>
              <a:gd name="connsiteY3" fmla="*/ 7598393 h 7598393"/>
              <a:gd name="connsiteX4" fmla="*/ 0 w 3767916"/>
              <a:gd name="connsiteY4" fmla="*/ 0 h 7598393"/>
              <a:gd name="connsiteX0" fmla="*/ 0 w 3767917"/>
              <a:gd name="connsiteY0" fmla="*/ 0 h 7598393"/>
              <a:gd name="connsiteX1" fmla="*/ 3767917 w 3767917"/>
              <a:gd name="connsiteY1" fmla="*/ 3643754 h 7598393"/>
              <a:gd name="connsiteX2" fmla="*/ 3767916 w 3767917"/>
              <a:gd name="connsiteY2" fmla="*/ 7598393 h 7598393"/>
              <a:gd name="connsiteX3" fmla="*/ 0 w 3767917"/>
              <a:gd name="connsiteY3" fmla="*/ 7598393 h 7598393"/>
              <a:gd name="connsiteX4" fmla="*/ 0 w 3767917"/>
              <a:gd name="connsiteY4" fmla="*/ 0 h 7598393"/>
              <a:gd name="connsiteX0" fmla="*/ 0 w 3781772"/>
              <a:gd name="connsiteY0" fmla="*/ 0 h 7473702"/>
              <a:gd name="connsiteX1" fmla="*/ 3781772 w 3781772"/>
              <a:gd name="connsiteY1" fmla="*/ 3519063 h 7473702"/>
              <a:gd name="connsiteX2" fmla="*/ 3781771 w 3781772"/>
              <a:gd name="connsiteY2" fmla="*/ 7473702 h 7473702"/>
              <a:gd name="connsiteX3" fmla="*/ 13855 w 3781772"/>
              <a:gd name="connsiteY3" fmla="*/ 7473702 h 7473702"/>
              <a:gd name="connsiteX4" fmla="*/ 0 w 3781772"/>
              <a:gd name="connsiteY4" fmla="*/ 0 h 7473702"/>
              <a:gd name="connsiteX0" fmla="*/ 18244 w 3768452"/>
              <a:gd name="connsiteY0" fmla="*/ 0 h 7631524"/>
              <a:gd name="connsiteX1" fmla="*/ 3768452 w 3768452"/>
              <a:gd name="connsiteY1" fmla="*/ 3676885 h 7631524"/>
              <a:gd name="connsiteX2" fmla="*/ 3768451 w 3768452"/>
              <a:gd name="connsiteY2" fmla="*/ 7631524 h 7631524"/>
              <a:gd name="connsiteX3" fmla="*/ 535 w 3768452"/>
              <a:gd name="connsiteY3" fmla="*/ 7631524 h 7631524"/>
              <a:gd name="connsiteX4" fmla="*/ 18244 w 3768452"/>
              <a:gd name="connsiteY4" fmla="*/ 0 h 76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8452" h="7631524">
                <a:moveTo>
                  <a:pt x="18244" y="0"/>
                </a:moveTo>
                <a:lnTo>
                  <a:pt x="3768452" y="3676885"/>
                </a:lnTo>
                <a:cubicBezTo>
                  <a:pt x="3768452" y="4995098"/>
                  <a:pt x="3768451" y="6313311"/>
                  <a:pt x="3768451" y="7631524"/>
                </a:cubicBezTo>
                <a:lnTo>
                  <a:pt x="535" y="7631524"/>
                </a:lnTo>
                <a:cubicBezTo>
                  <a:pt x="-4083" y="5140290"/>
                  <a:pt x="22862" y="2491234"/>
                  <a:pt x="18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5" name="L-Shape 1"/>
          <p:cNvSpPr/>
          <p:nvPr userDrawn="1"/>
        </p:nvSpPr>
        <p:spPr>
          <a:xfrm rot="10800000" flipH="1" flipV="1">
            <a:off x="5683399" y="540460"/>
            <a:ext cx="3844779" cy="3570802"/>
          </a:xfrm>
          <a:custGeom>
            <a:avLst/>
            <a:gdLst>
              <a:gd name="connsiteX0" fmla="*/ 0 w 3599543"/>
              <a:gd name="connsiteY0" fmla="*/ 0 h 4731946"/>
              <a:gd name="connsiteX1" fmla="*/ 1799772 w 3599543"/>
              <a:gd name="connsiteY1" fmla="*/ 0 h 4731946"/>
              <a:gd name="connsiteX2" fmla="*/ 1799772 w 3599543"/>
              <a:gd name="connsiteY2" fmla="*/ 3326072 h 4731946"/>
              <a:gd name="connsiteX3" fmla="*/ 3599543 w 3599543"/>
              <a:gd name="connsiteY3" fmla="*/ 3326072 h 4731946"/>
              <a:gd name="connsiteX4" fmla="*/ 3599543 w 3599543"/>
              <a:gd name="connsiteY4" fmla="*/ 4731946 h 4731946"/>
              <a:gd name="connsiteX5" fmla="*/ 0 w 3599543"/>
              <a:gd name="connsiteY5" fmla="*/ 4731946 h 4731946"/>
              <a:gd name="connsiteX6" fmla="*/ 0 w 3599543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1799772 w 3609068"/>
              <a:gd name="connsiteY2" fmla="*/ 332607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2476047 w 3609068"/>
              <a:gd name="connsiteY2" fmla="*/ 326892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0 w 3628572"/>
              <a:gd name="connsiteY5" fmla="*/ 4731946 h 4731946"/>
              <a:gd name="connsiteX6" fmla="*/ 0 w 3628572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952500 w 3628572"/>
              <a:gd name="connsiteY5" fmla="*/ 4731946 h 4731946"/>
              <a:gd name="connsiteX6" fmla="*/ 0 w 3628572"/>
              <a:gd name="connsiteY6" fmla="*/ 0 h 4731946"/>
              <a:gd name="connsiteX0" fmla="*/ 0 w 2695122"/>
              <a:gd name="connsiteY0" fmla="*/ 0 h 3922321"/>
              <a:gd name="connsiteX1" fmla="*/ 2695122 w 2695122"/>
              <a:gd name="connsiteY1" fmla="*/ 1333500 h 3922321"/>
              <a:gd name="connsiteX2" fmla="*/ 1542597 w 2695122"/>
              <a:gd name="connsiteY2" fmla="*/ 2459297 h 3922321"/>
              <a:gd name="connsiteX3" fmla="*/ 2675618 w 2695122"/>
              <a:gd name="connsiteY3" fmla="*/ 2449772 h 3922321"/>
              <a:gd name="connsiteX4" fmla="*/ 2666093 w 2695122"/>
              <a:gd name="connsiteY4" fmla="*/ 3922321 h 3922321"/>
              <a:gd name="connsiteX5" fmla="*/ 19050 w 2695122"/>
              <a:gd name="connsiteY5" fmla="*/ 3922321 h 3922321"/>
              <a:gd name="connsiteX6" fmla="*/ 0 w 2695122"/>
              <a:gd name="connsiteY6" fmla="*/ 0 h 3922321"/>
              <a:gd name="connsiteX0" fmla="*/ 0 w 2704647"/>
              <a:gd name="connsiteY0" fmla="*/ 0 h 3941371"/>
              <a:gd name="connsiteX1" fmla="*/ 2704647 w 2704647"/>
              <a:gd name="connsiteY1" fmla="*/ 1352550 h 3941371"/>
              <a:gd name="connsiteX2" fmla="*/ 1552122 w 2704647"/>
              <a:gd name="connsiteY2" fmla="*/ 2478347 h 3941371"/>
              <a:gd name="connsiteX3" fmla="*/ 2685143 w 2704647"/>
              <a:gd name="connsiteY3" fmla="*/ 2468822 h 3941371"/>
              <a:gd name="connsiteX4" fmla="*/ 2675618 w 2704647"/>
              <a:gd name="connsiteY4" fmla="*/ 3941371 h 3941371"/>
              <a:gd name="connsiteX5" fmla="*/ 28575 w 2704647"/>
              <a:gd name="connsiteY5" fmla="*/ 3941371 h 3941371"/>
              <a:gd name="connsiteX6" fmla="*/ 0 w 2704647"/>
              <a:gd name="connsiteY6" fmla="*/ 0 h 3941371"/>
              <a:gd name="connsiteX0" fmla="*/ 0 w 2704647"/>
              <a:gd name="connsiteY0" fmla="*/ 0 h 3941371"/>
              <a:gd name="connsiteX1" fmla="*/ 1756228 w 2704647"/>
              <a:gd name="connsiteY1" fmla="*/ 897163 h 3941371"/>
              <a:gd name="connsiteX2" fmla="*/ 2704647 w 2704647"/>
              <a:gd name="connsiteY2" fmla="*/ 1352550 h 3941371"/>
              <a:gd name="connsiteX3" fmla="*/ 1552122 w 2704647"/>
              <a:gd name="connsiteY3" fmla="*/ 2478347 h 3941371"/>
              <a:gd name="connsiteX4" fmla="*/ 2685143 w 2704647"/>
              <a:gd name="connsiteY4" fmla="*/ 2468822 h 3941371"/>
              <a:gd name="connsiteX5" fmla="*/ 2675618 w 2704647"/>
              <a:gd name="connsiteY5" fmla="*/ 3941371 h 3941371"/>
              <a:gd name="connsiteX6" fmla="*/ 28575 w 2704647"/>
              <a:gd name="connsiteY6" fmla="*/ 3941371 h 3941371"/>
              <a:gd name="connsiteX7" fmla="*/ 0 w 2704647"/>
              <a:gd name="connsiteY7" fmla="*/ 0 h 3941371"/>
              <a:gd name="connsiteX0" fmla="*/ 0 w 4137478"/>
              <a:gd name="connsiteY0" fmla="*/ 0 h 3941371"/>
              <a:gd name="connsiteX1" fmla="*/ 4137478 w 4137478"/>
              <a:gd name="connsiteY1" fmla="*/ 1363888 h 3941371"/>
              <a:gd name="connsiteX2" fmla="*/ 2704647 w 4137478"/>
              <a:gd name="connsiteY2" fmla="*/ 1352550 h 3941371"/>
              <a:gd name="connsiteX3" fmla="*/ 1552122 w 4137478"/>
              <a:gd name="connsiteY3" fmla="*/ 2478347 h 3941371"/>
              <a:gd name="connsiteX4" fmla="*/ 2685143 w 4137478"/>
              <a:gd name="connsiteY4" fmla="*/ 2468822 h 3941371"/>
              <a:gd name="connsiteX5" fmla="*/ 2675618 w 4137478"/>
              <a:gd name="connsiteY5" fmla="*/ 3941371 h 3941371"/>
              <a:gd name="connsiteX6" fmla="*/ 28575 w 4137478"/>
              <a:gd name="connsiteY6" fmla="*/ 3941371 h 3941371"/>
              <a:gd name="connsiteX7" fmla="*/ 0 w 4137478"/>
              <a:gd name="connsiteY7" fmla="*/ 0 h 3941371"/>
              <a:gd name="connsiteX0" fmla="*/ 0 w 4137478"/>
              <a:gd name="connsiteY0" fmla="*/ 0 h 3941371"/>
              <a:gd name="connsiteX1" fmla="*/ 2251527 w 4137478"/>
              <a:gd name="connsiteY1" fmla="*/ 735238 h 3941371"/>
              <a:gd name="connsiteX2" fmla="*/ 4137478 w 4137478"/>
              <a:gd name="connsiteY2" fmla="*/ 1363888 h 3941371"/>
              <a:gd name="connsiteX3" fmla="*/ 2704647 w 4137478"/>
              <a:gd name="connsiteY3" fmla="*/ 1352550 h 3941371"/>
              <a:gd name="connsiteX4" fmla="*/ 1552122 w 4137478"/>
              <a:gd name="connsiteY4" fmla="*/ 2478347 h 3941371"/>
              <a:gd name="connsiteX5" fmla="*/ 2685143 w 4137478"/>
              <a:gd name="connsiteY5" fmla="*/ 2468822 h 3941371"/>
              <a:gd name="connsiteX6" fmla="*/ 2675618 w 4137478"/>
              <a:gd name="connsiteY6" fmla="*/ 3941371 h 3941371"/>
              <a:gd name="connsiteX7" fmla="*/ 28575 w 4137478"/>
              <a:gd name="connsiteY7" fmla="*/ 3941371 h 3941371"/>
              <a:gd name="connsiteX8" fmla="*/ 0 w 4137478"/>
              <a:gd name="connsiteY8" fmla="*/ 0 h 3941371"/>
              <a:gd name="connsiteX0" fmla="*/ 0 w 4156527"/>
              <a:gd name="connsiteY0" fmla="*/ 36287 h 3977658"/>
              <a:gd name="connsiteX1" fmla="*/ 4156527 w 4156527"/>
              <a:gd name="connsiteY1" fmla="*/ 0 h 3977658"/>
              <a:gd name="connsiteX2" fmla="*/ 4137478 w 4156527"/>
              <a:gd name="connsiteY2" fmla="*/ 1400175 h 3977658"/>
              <a:gd name="connsiteX3" fmla="*/ 2704647 w 4156527"/>
              <a:gd name="connsiteY3" fmla="*/ 1388837 h 3977658"/>
              <a:gd name="connsiteX4" fmla="*/ 1552122 w 4156527"/>
              <a:gd name="connsiteY4" fmla="*/ 2514634 h 3977658"/>
              <a:gd name="connsiteX5" fmla="*/ 2685143 w 4156527"/>
              <a:gd name="connsiteY5" fmla="*/ 2505109 h 3977658"/>
              <a:gd name="connsiteX6" fmla="*/ 2675618 w 4156527"/>
              <a:gd name="connsiteY6" fmla="*/ 3977658 h 3977658"/>
              <a:gd name="connsiteX7" fmla="*/ 28575 w 4156527"/>
              <a:gd name="connsiteY7" fmla="*/ 3977658 h 3977658"/>
              <a:gd name="connsiteX8" fmla="*/ 0 w 4156527"/>
              <a:gd name="connsiteY8" fmla="*/ 36287 h 3977658"/>
              <a:gd name="connsiteX0" fmla="*/ 0 w 4156527"/>
              <a:gd name="connsiteY0" fmla="*/ 0 h 3979471"/>
              <a:gd name="connsiteX1" fmla="*/ 4156527 w 4156527"/>
              <a:gd name="connsiteY1" fmla="*/ 1813 h 3979471"/>
              <a:gd name="connsiteX2" fmla="*/ 4137478 w 4156527"/>
              <a:gd name="connsiteY2" fmla="*/ 1401988 h 3979471"/>
              <a:gd name="connsiteX3" fmla="*/ 2704647 w 4156527"/>
              <a:gd name="connsiteY3" fmla="*/ 1390650 h 3979471"/>
              <a:gd name="connsiteX4" fmla="*/ 1552122 w 4156527"/>
              <a:gd name="connsiteY4" fmla="*/ 2516447 h 3979471"/>
              <a:gd name="connsiteX5" fmla="*/ 2685143 w 4156527"/>
              <a:gd name="connsiteY5" fmla="*/ 2506922 h 3979471"/>
              <a:gd name="connsiteX6" fmla="*/ 2675618 w 4156527"/>
              <a:gd name="connsiteY6" fmla="*/ 3979471 h 3979471"/>
              <a:gd name="connsiteX7" fmla="*/ 28575 w 4156527"/>
              <a:gd name="connsiteY7" fmla="*/ 3979471 h 3979471"/>
              <a:gd name="connsiteX8" fmla="*/ 0 w 4156527"/>
              <a:gd name="connsiteY8" fmla="*/ 0 h 3979471"/>
              <a:gd name="connsiteX0" fmla="*/ 47625 w 4127952"/>
              <a:gd name="connsiteY0" fmla="*/ 0 h 3979471"/>
              <a:gd name="connsiteX1" fmla="*/ 4127952 w 4127952"/>
              <a:gd name="connsiteY1" fmla="*/ 1813 h 3979471"/>
              <a:gd name="connsiteX2" fmla="*/ 4108903 w 4127952"/>
              <a:gd name="connsiteY2" fmla="*/ 1401988 h 3979471"/>
              <a:gd name="connsiteX3" fmla="*/ 2676072 w 4127952"/>
              <a:gd name="connsiteY3" fmla="*/ 1390650 h 3979471"/>
              <a:gd name="connsiteX4" fmla="*/ 1523547 w 4127952"/>
              <a:gd name="connsiteY4" fmla="*/ 2516447 h 3979471"/>
              <a:gd name="connsiteX5" fmla="*/ 2656568 w 4127952"/>
              <a:gd name="connsiteY5" fmla="*/ 2506922 h 3979471"/>
              <a:gd name="connsiteX6" fmla="*/ 2647043 w 4127952"/>
              <a:gd name="connsiteY6" fmla="*/ 3979471 h 3979471"/>
              <a:gd name="connsiteX7" fmla="*/ 0 w 4127952"/>
              <a:gd name="connsiteY7" fmla="*/ 3979471 h 3979471"/>
              <a:gd name="connsiteX8" fmla="*/ 47625 w 4127952"/>
              <a:gd name="connsiteY8" fmla="*/ 0 h 3979471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66093 w 4137477"/>
              <a:gd name="connsiteY5" fmla="*/ 2505109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98386 w 4137477"/>
              <a:gd name="connsiteY4" fmla="*/ 2540978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29375 w 4137477"/>
              <a:gd name="connsiteY4" fmla="*/ 2558612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04317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628951 w 4137477"/>
              <a:gd name="connsiteY4" fmla="*/ 2591297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628951 w 4137477"/>
              <a:gd name="connsiteY4" fmla="*/ 2591297 h 3977658"/>
              <a:gd name="connsiteX5" fmla="*/ 2662898 w 4137477"/>
              <a:gd name="connsiteY5" fmla="*/ 2562977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642040 w 4137477"/>
              <a:gd name="connsiteY4" fmla="*/ 2605457 h 3977658"/>
              <a:gd name="connsiteX5" fmla="*/ 2662898 w 4137477"/>
              <a:gd name="connsiteY5" fmla="*/ 2562977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4062619"/>
              <a:gd name="connsiteX1" fmla="*/ 4137477 w 4137477"/>
              <a:gd name="connsiteY1" fmla="*/ 0 h 4062619"/>
              <a:gd name="connsiteX2" fmla="*/ 4118428 w 4137477"/>
              <a:gd name="connsiteY2" fmla="*/ 1400175 h 4062619"/>
              <a:gd name="connsiteX3" fmla="*/ 2685597 w 4137477"/>
              <a:gd name="connsiteY3" fmla="*/ 1388837 h 4062619"/>
              <a:gd name="connsiteX4" fmla="*/ 1642040 w 4137477"/>
              <a:gd name="connsiteY4" fmla="*/ 2605457 h 4062619"/>
              <a:gd name="connsiteX5" fmla="*/ 2662898 w 4137477"/>
              <a:gd name="connsiteY5" fmla="*/ 2562977 h 4062619"/>
              <a:gd name="connsiteX6" fmla="*/ 2656568 w 4137477"/>
              <a:gd name="connsiteY6" fmla="*/ 4062619 h 4062619"/>
              <a:gd name="connsiteX7" fmla="*/ 9525 w 4137477"/>
              <a:gd name="connsiteY7" fmla="*/ 3977658 h 4062619"/>
              <a:gd name="connsiteX8" fmla="*/ 0 w 4137477"/>
              <a:gd name="connsiteY8" fmla="*/ 7712 h 4062619"/>
              <a:gd name="connsiteX0" fmla="*/ 0 w 4137477"/>
              <a:gd name="connsiteY0" fmla="*/ 7712 h 4076778"/>
              <a:gd name="connsiteX1" fmla="*/ 4137477 w 4137477"/>
              <a:gd name="connsiteY1" fmla="*/ 0 h 4076778"/>
              <a:gd name="connsiteX2" fmla="*/ 4118428 w 4137477"/>
              <a:gd name="connsiteY2" fmla="*/ 1400175 h 4076778"/>
              <a:gd name="connsiteX3" fmla="*/ 2685597 w 4137477"/>
              <a:gd name="connsiteY3" fmla="*/ 1388837 h 4076778"/>
              <a:gd name="connsiteX4" fmla="*/ 1642040 w 4137477"/>
              <a:gd name="connsiteY4" fmla="*/ 2605457 h 4076778"/>
              <a:gd name="connsiteX5" fmla="*/ 2662898 w 4137477"/>
              <a:gd name="connsiteY5" fmla="*/ 2562977 h 4076778"/>
              <a:gd name="connsiteX6" fmla="*/ 2656568 w 4137477"/>
              <a:gd name="connsiteY6" fmla="*/ 4062619 h 4076778"/>
              <a:gd name="connsiteX7" fmla="*/ 22613 w 4137477"/>
              <a:gd name="connsiteY7" fmla="*/ 4076778 h 4076778"/>
              <a:gd name="connsiteX8" fmla="*/ 0 w 4137477"/>
              <a:gd name="connsiteY8" fmla="*/ 7712 h 4076778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642040 w 4137477"/>
              <a:gd name="connsiteY4" fmla="*/ 2605457 h 4157432"/>
              <a:gd name="connsiteX5" fmla="*/ 2662898 w 4137477"/>
              <a:gd name="connsiteY5" fmla="*/ 2562977 h 4157432"/>
              <a:gd name="connsiteX6" fmla="*/ 2656568 w 4137477"/>
              <a:gd name="connsiteY6" fmla="*/ 4062619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642040 w 4137477"/>
              <a:gd name="connsiteY4" fmla="*/ 2605457 h 4157432"/>
              <a:gd name="connsiteX5" fmla="*/ 2662898 w 4137477"/>
              <a:gd name="connsiteY5" fmla="*/ 2562977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642040 w 4137477"/>
              <a:gd name="connsiteY4" fmla="*/ 2605457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567493 w 4137477"/>
              <a:gd name="connsiteY4" fmla="*/ 2750633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25961 w 4137477"/>
              <a:gd name="connsiteY3" fmla="*/ 1566274 h 4157432"/>
              <a:gd name="connsiteX4" fmla="*/ 1567493 w 4137477"/>
              <a:gd name="connsiteY4" fmla="*/ 2750633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577612 h 4157432"/>
              <a:gd name="connsiteX3" fmla="*/ 2625961 w 4137477"/>
              <a:gd name="connsiteY3" fmla="*/ 1566274 h 4157432"/>
              <a:gd name="connsiteX4" fmla="*/ 1567493 w 4137477"/>
              <a:gd name="connsiteY4" fmla="*/ 2750633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7477" h="4157432">
                <a:moveTo>
                  <a:pt x="0" y="7712"/>
                </a:moveTo>
                <a:lnTo>
                  <a:pt x="4137477" y="0"/>
                </a:lnTo>
                <a:lnTo>
                  <a:pt x="4118428" y="1577612"/>
                </a:lnTo>
                <a:lnTo>
                  <a:pt x="2625961" y="1566274"/>
                </a:lnTo>
                <a:lnTo>
                  <a:pt x="1567493" y="2750633"/>
                </a:lnTo>
                <a:lnTo>
                  <a:pt x="2677807" y="2756545"/>
                </a:lnTo>
                <a:cubicBezTo>
                  <a:pt x="2675697" y="3213411"/>
                  <a:pt x="2673588" y="3670276"/>
                  <a:pt x="2671478" y="4127142"/>
                </a:cubicBezTo>
                <a:lnTo>
                  <a:pt x="52431" y="4157432"/>
                </a:lnTo>
                <a:lnTo>
                  <a:pt x="0" y="77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6012283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9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 userDrawn="1"/>
        </p:nvSpPr>
        <p:spPr>
          <a:xfrm rot="10800000">
            <a:off x="4892882" y="1890750"/>
            <a:ext cx="4251118" cy="3252750"/>
          </a:xfrm>
          <a:custGeom>
            <a:avLst/>
            <a:gdLst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38250 w 5029200"/>
              <a:gd name="connsiteY2" fmla="*/ 1543050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0 w 5029200"/>
              <a:gd name="connsiteY7" fmla="*/ 19050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38250 w 5029200"/>
              <a:gd name="connsiteY2" fmla="*/ 1543050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0 w 5029200"/>
              <a:gd name="connsiteY7" fmla="*/ 12700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38250 w 5029200"/>
              <a:gd name="connsiteY2" fmla="*/ 1543050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2381 w 5029200"/>
              <a:gd name="connsiteY7" fmla="*/ 794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486150 w 5029200"/>
              <a:gd name="connsiteY1" fmla="*/ 1543050 h 3848100"/>
              <a:gd name="connsiteX2" fmla="*/ 1229174 w 5029200"/>
              <a:gd name="connsiteY2" fmla="*/ 1234476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2381 w 5029200"/>
              <a:gd name="connsiteY7" fmla="*/ 794 h 3848100"/>
              <a:gd name="connsiteX8" fmla="*/ 5029200 w 5029200"/>
              <a:gd name="connsiteY8" fmla="*/ 0 h 3848100"/>
              <a:gd name="connsiteX0" fmla="*/ 5029200 w 5029200"/>
              <a:gd name="connsiteY0" fmla="*/ 0 h 3848100"/>
              <a:gd name="connsiteX1" fmla="*/ 3803801 w 5029200"/>
              <a:gd name="connsiteY1" fmla="*/ 1234476 h 3848100"/>
              <a:gd name="connsiteX2" fmla="*/ 1229174 w 5029200"/>
              <a:gd name="connsiteY2" fmla="*/ 1234476 h 3848100"/>
              <a:gd name="connsiteX3" fmla="*/ 1238250 w 5029200"/>
              <a:gd name="connsiteY3" fmla="*/ 2686050 h 3848100"/>
              <a:gd name="connsiteX4" fmla="*/ 2381250 w 5029200"/>
              <a:gd name="connsiteY4" fmla="*/ 2686050 h 3848100"/>
              <a:gd name="connsiteX5" fmla="*/ 1219200 w 5029200"/>
              <a:gd name="connsiteY5" fmla="*/ 3848100 h 3848100"/>
              <a:gd name="connsiteX6" fmla="*/ 0 w 5029200"/>
              <a:gd name="connsiteY6" fmla="*/ 3848100 h 3848100"/>
              <a:gd name="connsiteX7" fmla="*/ 2381 w 5029200"/>
              <a:gd name="connsiteY7" fmla="*/ 794 h 3848100"/>
              <a:gd name="connsiteX8" fmla="*/ 5029200 w 5029200"/>
              <a:gd name="connsiteY8" fmla="*/ 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200" h="3848100">
                <a:moveTo>
                  <a:pt x="5029200" y="0"/>
                </a:moveTo>
                <a:lnTo>
                  <a:pt x="3803801" y="1234476"/>
                </a:lnTo>
                <a:lnTo>
                  <a:pt x="1229174" y="1234476"/>
                </a:lnTo>
                <a:cubicBezTo>
                  <a:pt x="1232199" y="1718334"/>
                  <a:pt x="1235225" y="2202192"/>
                  <a:pt x="1238250" y="2686050"/>
                </a:cubicBezTo>
                <a:lnTo>
                  <a:pt x="2381250" y="2686050"/>
                </a:lnTo>
                <a:lnTo>
                  <a:pt x="1219200" y="3848100"/>
                </a:lnTo>
                <a:lnTo>
                  <a:pt x="0" y="3848100"/>
                </a:lnTo>
                <a:cubicBezTo>
                  <a:pt x="794" y="2565665"/>
                  <a:pt x="1587" y="1283229"/>
                  <a:pt x="2381" y="794"/>
                </a:cubicBezTo>
                <a:lnTo>
                  <a:pt x="5029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8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5163997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536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6200000">
            <a:off x="6615887" y="195174"/>
            <a:ext cx="3308090" cy="6699242"/>
          </a:xfrm>
          <a:custGeom>
            <a:avLst/>
            <a:gdLst>
              <a:gd name="connsiteX0" fmla="*/ 0 w 3767916"/>
              <a:gd name="connsiteY0" fmla="*/ 0 h 7598393"/>
              <a:gd name="connsiteX1" fmla="*/ 3767916 w 3767916"/>
              <a:gd name="connsiteY1" fmla="*/ 0 h 7598393"/>
              <a:gd name="connsiteX2" fmla="*/ 3767916 w 3767916"/>
              <a:gd name="connsiteY2" fmla="*/ 7598393 h 7598393"/>
              <a:gd name="connsiteX3" fmla="*/ 0 w 3767916"/>
              <a:gd name="connsiteY3" fmla="*/ 7598393 h 7598393"/>
              <a:gd name="connsiteX4" fmla="*/ 0 w 3767916"/>
              <a:gd name="connsiteY4" fmla="*/ 0 h 7598393"/>
              <a:gd name="connsiteX0" fmla="*/ 0 w 3767916"/>
              <a:gd name="connsiteY0" fmla="*/ 0 h 7598393"/>
              <a:gd name="connsiteX1" fmla="*/ 3767916 w 3767916"/>
              <a:gd name="connsiteY1" fmla="*/ 2119749 h 7598393"/>
              <a:gd name="connsiteX2" fmla="*/ 3767916 w 3767916"/>
              <a:gd name="connsiteY2" fmla="*/ 7598393 h 7598393"/>
              <a:gd name="connsiteX3" fmla="*/ 0 w 3767916"/>
              <a:gd name="connsiteY3" fmla="*/ 7598393 h 7598393"/>
              <a:gd name="connsiteX4" fmla="*/ 0 w 3767916"/>
              <a:gd name="connsiteY4" fmla="*/ 0 h 7598393"/>
              <a:gd name="connsiteX0" fmla="*/ 0 w 3767916"/>
              <a:gd name="connsiteY0" fmla="*/ 0 h 7598393"/>
              <a:gd name="connsiteX1" fmla="*/ 3740207 w 3767916"/>
              <a:gd name="connsiteY1" fmla="*/ 2743206 h 7598393"/>
              <a:gd name="connsiteX2" fmla="*/ 3767916 w 3767916"/>
              <a:gd name="connsiteY2" fmla="*/ 7598393 h 7598393"/>
              <a:gd name="connsiteX3" fmla="*/ 0 w 3767916"/>
              <a:gd name="connsiteY3" fmla="*/ 7598393 h 7598393"/>
              <a:gd name="connsiteX4" fmla="*/ 0 w 3767916"/>
              <a:gd name="connsiteY4" fmla="*/ 0 h 7598393"/>
              <a:gd name="connsiteX0" fmla="*/ 0 w 3767917"/>
              <a:gd name="connsiteY0" fmla="*/ 0 h 7598393"/>
              <a:gd name="connsiteX1" fmla="*/ 3767917 w 3767917"/>
              <a:gd name="connsiteY1" fmla="*/ 3643754 h 7598393"/>
              <a:gd name="connsiteX2" fmla="*/ 3767916 w 3767917"/>
              <a:gd name="connsiteY2" fmla="*/ 7598393 h 7598393"/>
              <a:gd name="connsiteX3" fmla="*/ 0 w 3767917"/>
              <a:gd name="connsiteY3" fmla="*/ 7598393 h 7598393"/>
              <a:gd name="connsiteX4" fmla="*/ 0 w 3767917"/>
              <a:gd name="connsiteY4" fmla="*/ 0 h 7598393"/>
              <a:gd name="connsiteX0" fmla="*/ 0 w 3781772"/>
              <a:gd name="connsiteY0" fmla="*/ 0 h 7473702"/>
              <a:gd name="connsiteX1" fmla="*/ 3781772 w 3781772"/>
              <a:gd name="connsiteY1" fmla="*/ 3519063 h 7473702"/>
              <a:gd name="connsiteX2" fmla="*/ 3781771 w 3781772"/>
              <a:gd name="connsiteY2" fmla="*/ 7473702 h 7473702"/>
              <a:gd name="connsiteX3" fmla="*/ 13855 w 3781772"/>
              <a:gd name="connsiteY3" fmla="*/ 7473702 h 7473702"/>
              <a:gd name="connsiteX4" fmla="*/ 0 w 3781772"/>
              <a:gd name="connsiteY4" fmla="*/ 0 h 7473702"/>
              <a:gd name="connsiteX0" fmla="*/ 18244 w 3768452"/>
              <a:gd name="connsiteY0" fmla="*/ 0 h 7631524"/>
              <a:gd name="connsiteX1" fmla="*/ 3768452 w 3768452"/>
              <a:gd name="connsiteY1" fmla="*/ 3676885 h 7631524"/>
              <a:gd name="connsiteX2" fmla="*/ 3768451 w 3768452"/>
              <a:gd name="connsiteY2" fmla="*/ 7631524 h 7631524"/>
              <a:gd name="connsiteX3" fmla="*/ 535 w 3768452"/>
              <a:gd name="connsiteY3" fmla="*/ 7631524 h 7631524"/>
              <a:gd name="connsiteX4" fmla="*/ 18244 w 3768452"/>
              <a:gd name="connsiteY4" fmla="*/ 0 h 76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8452" h="7631524">
                <a:moveTo>
                  <a:pt x="18244" y="0"/>
                </a:moveTo>
                <a:lnTo>
                  <a:pt x="3768452" y="3676885"/>
                </a:lnTo>
                <a:cubicBezTo>
                  <a:pt x="3768452" y="4995098"/>
                  <a:pt x="3768451" y="6313311"/>
                  <a:pt x="3768451" y="7631524"/>
                </a:cubicBezTo>
                <a:lnTo>
                  <a:pt x="535" y="7631524"/>
                </a:lnTo>
                <a:cubicBezTo>
                  <a:pt x="-4083" y="5140290"/>
                  <a:pt x="22862" y="2491234"/>
                  <a:pt x="18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1" name="L-Shape 1"/>
          <p:cNvSpPr/>
          <p:nvPr userDrawn="1"/>
        </p:nvSpPr>
        <p:spPr>
          <a:xfrm rot="10800000" flipH="1" flipV="1">
            <a:off x="5683399" y="540460"/>
            <a:ext cx="3844779" cy="3570802"/>
          </a:xfrm>
          <a:custGeom>
            <a:avLst/>
            <a:gdLst>
              <a:gd name="connsiteX0" fmla="*/ 0 w 3599543"/>
              <a:gd name="connsiteY0" fmla="*/ 0 h 4731946"/>
              <a:gd name="connsiteX1" fmla="*/ 1799772 w 3599543"/>
              <a:gd name="connsiteY1" fmla="*/ 0 h 4731946"/>
              <a:gd name="connsiteX2" fmla="*/ 1799772 w 3599543"/>
              <a:gd name="connsiteY2" fmla="*/ 3326072 h 4731946"/>
              <a:gd name="connsiteX3" fmla="*/ 3599543 w 3599543"/>
              <a:gd name="connsiteY3" fmla="*/ 3326072 h 4731946"/>
              <a:gd name="connsiteX4" fmla="*/ 3599543 w 3599543"/>
              <a:gd name="connsiteY4" fmla="*/ 4731946 h 4731946"/>
              <a:gd name="connsiteX5" fmla="*/ 0 w 3599543"/>
              <a:gd name="connsiteY5" fmla="*/ 4731946 h 4731946"/>
              <a:gd name="connsiteX6" fmla="*/ 0 w 3599543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1799772 w 3609068"/>
              <a:gd name="connsiteY2" fmla="*/ 332607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09068"/>
              <a:gd name="connsiteY0" fmla="*/ 0 h 4731946"/>
              <a:gd name="connsiteX1" fmla="*/ 1799772 w 3609068"/>
              <a:gd name="connsiteY1" fmla="*/ 0 h 4731946"/>
              <a:gd name="connsiteX2" fmla="*/ 2476047 w 3609068"/>
              <a:gd name="connsiteY2" fmla="*/ 3268922 h 4731946"/>
              <a:gd name="connsiteX3" fmla="*/ 3609068 w 3609068"/>
              <a:gd name="connsiteY3" fmla="*/ 3259397 h 4731946"/>
              <a:gd name="connsiteX4" fmla="*/ 3599543 w 3609068"/>
              <a:gd name="connsiteY4" fmla="*/ 4731946 h 4731946"/>
              <a:gd name="connsiteX5" fmla="*/ 0 w 3609068"/>
              <a:gd name="connsiteY5" fmla="*/ 4731946 h 4731946"/>
              <a:gd name="connsiteX6" fmla="*/ 0 w 3609068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0 w 3628572"/>
              <a:gd name="connsiteY5" fmla="*/ 4731946 h 4731946"/>
              <a:gd name="connsiteX6" fmla="*/ 0 w 3628572"/>
              <a:gd name="connsiteY6" fmla="*/ 0 h 4731946"/>
              <a:gd name="connsiteX0" fmla="*/ 0 w 3628572"/>
              <a:gd name="connsiteY0" fmla="*/ 0 h 4731946"/>
              <a:gd name="connsiteX1" fmla="*/ 3628572 w 3628572"/>
              <a:gd name="connsiteY1" fmla="*/ 2143125 h 4731946"/>
              <a:gd name="connsiteX2" fmla="*/ 2476047 w 3628572"/>
              <a:gd name="connsiteY2" fmla="*/ 3268922 h 4731946"/>
              <a:gd name="connsiteX3" fmla="*/ 3609068 w 3628572"/>
              <a:gd name="connsiteY3" fmla="*/ 3259397 h 4731946"/>
              <a:gd name="connsiteX4" fmla="*/ 3599543 w 3628572"/>
              <a:gd name="connsiteY4" fmla="*/ 4731946 h 4731946"/>
              <a:gd name="connsiteX5" fmla="*/ 952500 w 3628572"/>
              <a:gd name="connsiteY5" fmla="*/ 4731946 h 4731946"/>
              <a:gd name="connsiteX6" fmla="*/ 0 w 3628572"/>
              <a:gd name="connsiteY6" fmla="*/ 0 h 4731946"/>
              <a:gd name="connsiteX0" fmla="*/ 0 w 2695122"/>
              <a:gd name="connsiteY0" fmla="*/ 0 h 3922321"/>
              <a:gd name="connsiteX1" fmla="*/ 2695122 w 2695122"/>
              <a:gd name="connsiteY1" fmla="*/ 1333500 h 3922321"/>
              <a:gd name="connsiteX2" fmla="*/ 1542597 w 2695122"/>
              <a:gd name="connsiteY2" fmla="*/ 2459297 h 3922321"/>
              <a:gd name="connsiteX3" fmla="*/ 2675618 w 2695122"/>
              <a:gd name="connsiteY3" fmla="*/ 2449772 h 3922321"/>
              <a:gd name="connsiteX4" fmla="*/ 2666093 w 2695122"/>
              <a:gd name="connsiteY4" fmla="*/ 3922321 h 3922321"/>
              <a:gd name="connsiteX5" fmla="*/ 19050 w 2695122"/>
              <a:gd name="connsiteY5" fmla="*/ 3922321 h 3922321"/>
              <a:gd name="connsiteX6" fmla="*/ 0 w 2695122"/>
              <a:gd name="connsiteY6" fmla="*/ 0 h 3922321"/>
              <a:gd name="connsiteX0" fmla="*/ 0 w 2704647"/>
              <a:gd name="connsiteY0" fmla="*/ 0 h 3941371"/>
              <a:gd name="connsiteX1" fmla="*/ 2704647 w 2704647"/>
              <a:gd name="connsiteY1" fmla="*/ 1352550 h 3941371"/>
              <a:gd name="connsiteX2" fmla="*/ 1552122 w 2704647"/>
              <a:gd name="connsiteY2" fmla="*/ 2478347 h 3941371"/>
              <a:gd name="connsiteX3" fmla="*/ 2685143 w 2704647"/>
              <a:gd name="connsiteY3" fmla="*/ 2468822 h 3941371"/>
              <a:gd name="connsiteX4" fmla="*/ 2675618 w 2704647"/>
              <a:gd name="connsiteY4" fmla="*/ 3941371 h 3941371"/>
              <a:gd name="connsiteX5" fmla="*/ 28575 w 2704647"/>
              <a:gd name="connsiteY5" fmla="*/ 3941371 h 3941371"/>
              <a:gd name="connsiteX6" fmla="*/ 0 w 2704647"/>
              <a:gd name="connsiteY6" fmla="*/ 0 h 3941371"/>
              <a:gd name="connsiteX0" fmla="*/ 0 w 2704647"/>
              <a:gd name="connsiteY0" fmla="*/ 0 h 3941371"/>
              <a:gd name="connsiteX1" fmla="*/ 1756228 w 2704647"/>
              <a:gd name="connsiteY1" fmla="*/ 897163 h 3941371"/>
              <a:gd name="connsiteX2" fmla="*/ 2704647 w 2704647"/>
              <a:gd name="connsiteY2" fmla="*/ 1352550 h 3941371"/>
              <a:gd name="connsiteX3" fmla="*/ 1552122 w 2704647"/>
              <a:gd name="connsiteY3" fmla="*/ 2478347 h 3941371"/>
              <a:gd name="connsiteX4" fmla="*/ 2685143 w 2704647"/>
              <a:gd name="connsiteY4" fmla="*/ 2468822 h 3941371"/>
              <a:gd name="connsiteX5" fmla="*/ 2675618 w 2704647"/>
              <a:gd name="connsiteY5" fmla="*/ 3941371 h 3941371"/>
              <a:gd name="connsiteX6" fmla="*/ 28575 w 2704647"/>
              <a:gd name="connsiteY6" fmla="*/ 3941371 h 3941371"/>
              <a:gd name="connsiteX7" fmla="*/ 0 w 2704647"/>
              <a:gd name="connsiteY7" fmla="*/ 0 h 3941371"/>
              <a:gd name="connsiteX0" fmla="*/ 0 w 4137478"/>
              <a:gd name="connsiteY0" fmla="*/ 0 h 3941371"/>
              <a:gd name="connsiteX1" fmla="*/ 4137478 w 4137478"/>
              <a:gd name="connsiteY1" fmla="*/ 1363888 h 3941371"/>
              <a:gd name="connsiteX2" fmla="*/ 2704647 w 4137478"/>
              <a:gd name="connsiteY2" fmla="*/ 1352550 h 3941371"/>
              <a:gd name="connsiteX3" fmla="*/ 1552122 w 4137478"/>
              <a:gd name="connsiteY3" fmla="*/ 2478347 h 3941371"/>
              <a:gd name="connsiteX4" fmla="*/ 2685143 w 4137478"/>
              <a:gd name="connsiteY4" fmla="*/ 2468822 h 3941371"/>
              <a:gd name="connsiteX5" fmla="*/ 2675618 w 4137478"/>
              <a:gd name="connsiteY5" fmla="*/ 3941371 h 3941371"/>
              <a:gd name="connsiteX6" fmla="*/ 28575 w 4137478"/>
              <a:gd name="connsiteY6" fmla="*/ 3941371 h 3941371"/>
              <a:gd name="connsiteX7" fmla="*/ 0 w 4137478"/>
              <a:gd name="connsiteY7" fmla="*/ 0 h 3941371"/>
              <a:gd name="connsiteX0" fmla="*/ 0 w 4137478"/>
              <a:gd name="connsiteY0" fmla="*/ 0 h 3941371"/>
              <a:gd name="connsiteX1" fmla="*/ 2251527 w 4137478"/>
              <a:gd name="connsiteY1" fmla="*/ 735238 h 3941371"/>
              <a:gd name="connsiteX2" fmla="*/ 4137478 w 4137478"/>
              <a:gd name="connsiteY2" fmla="*/ 1363888 h 3941371"/>
              <a:gd name="connsiteX3" fmla="*/ 2704647 w 4137478"/>
              <a:gd name="connsiteY3" fmla="*/ 1352550 h 3941371"/>
              <a:gd name="connsiteX4" fmla="*/ 1552122 w 4137478"/>
              <a:gd name="connsiteY4" fmla="*/ 2478347 h 3941371"/>
              <a:gd name="connsiteX5" fmla="*/ 2685143 w 4137478"/>
              <a:gd name="connsiteY5" fmla="*/ 2468822 h 3941371"/>
              <a:gd name="connsiteX6" fmla="*/ 2675618 w 4137478"/>
              <a:gd name="connsiteY6" fmla="*/ 3941371 h 3941371"/>
              <a:gd name="connsiteX7" fmla="*/ 28575 w 4137478"/>
              <a:gd name="connsiteY7" fmla="*/ 3941371 h 3941371"/>
              <a:gd name="connsiteX8" fmla="*/ 0 w 4137478"/>
              <a:gd name="connsiteY8" fmla="*/ 0 h 3941371"/>
              <a:gd name="connsiteX0" fmla="*/ 0 w 4156527"/>
              <a:gd name="connsiteY0" fmla="*/ 36287 h 3977658"/>
              <a:gd name="connsiteX1" fmla="*/ 4156527 w 4156527"/>
              <a:gd name="connsiteY1" fmla="*/ 0 h 3977658"/>
              <a:gd name="connsiteX2" fmla="*/ 4137478 w 4156527"/>
              <a:gd name="connsiteY2" fmla="*/ 1400175 h 3977658"/>
              <a:gd name="connsiteX3" fmla="*/ 2704647 w 4156527"/>
              <a:gd name="connsiteY3" fmla="*/ 1388837 h 3977658"/>
              <a:gd name="connsiteX4" fmla="*/ 1552122 w 4156527"/>
              <a:gd name="connsiteY4" fmla="*/ 2514634 h 3977658"/>
              <a:gd name="connsiteX5" fmla="*/ 2685143 w 4156527"/>
              <a:gd name="connsiteY5" fmla="*/ 2505109 h 3977658"/>
              <a:gd name="connsiteX6" fmla="*/ 2675618 w 4156527"/>
              <a:gd name="connsiteY6" fmla="*/ 3977658 h 3977658"/>
              <a:gd name="connsiteX7" fmla="*/ 28575 w 4156527"/>
              <a:gd name="connsiteY7" fmla="*/ 3977658 h 3977658"/>
              <a:gd name="connsiteX8" fmla="*/ 0 w 4156527"/>
              <a:gd name="connsiteY8" fmla="*/ 36287 h 3977658"/>
              <a:gd name="connsiteX0" fmla="*/ 0 w 4156527"/>
              <a:gd name="connsiteY0" fmla="*/ 0 h 3979471"/>
              <a:gd name="connsiteX1" fmla="*/ 4156527 w 4156527"/>
              <a:gd name="connsiteY1" fmla="*/ 1813 h 3979471"/>
              <a:gd name="connsiteX2" fmla="*/ 4137478 w 4156527"/>
              <a:gd name="connsiteY2" fmla="*/ 1401988 h 3979471"/>
              <a:gd name="connsiteX3" fmla="*/ 2704647 w 4156527"/>
              <a:gd name="connsiteY3" fmla="*/ 1390650 h 3979471"/>
              <a:gd name="connsiteX4" fmla="*/ 1552122 w 4156527"/>
              <a:gd name="connsiteY4" fmla="*/ 2516447 h 3979471"/>
              <a:gd name="connsiteX5" fmla="*/ 2685143 w 4156527"/>
              <a:gd name="connsiteY5" fmla="*/ 2506922 h 3979471"/>
              <a:gd name="connsiteX6" fmla="*/ 2675618 w 4156527"/>
              <a:gd name="connsiteY6" fmla="*/ 3979471 h 3979471"/>
              <a:gd name="connsiteX7" fmla="*/ 28575 w 4156527"/>
              <a:gd name="connsiteY7" fmla="*/ 3979471 h 3979471"/>
              <a:gd name="connsiteX8" fmla="*/ 0 w 4156527"/>
              <a:gd name="connsiteY8" fmla="*/ 0 h 3979471"/>
              <a:gd name="connsiteX0" fmla="*/ 47625 w 4127952"/>
              <a:gd name="connsiteY0" fmla="*/ 0 h 3979471"/>
              <a:gd name="connsiteX1" fmla="*/ 4127952 w 4127952"/>
              <a:gd name="connsiteY1" fmla="*/ 1813 h 3979471"/>
              <a:gd name="connsiteX2" fmla="*/ 4108903 w 4127952"/>
              <a:gd name="connsiteY2" fmla="*/ 1401988 h 3979471"/>
              <a:gd name="connsiteX3" fmla="*/ 2676072 w 4127952"/>
              <a:gd name="connsiteY3" fmla="*/ 1390650 h 3979471"/>
              <a:gd name="connsiteX4" fmla="*/ 1523547 w 4127952"/>
              <a:gd name="connsiteY4" fmla="*/ 2516447 h 3979471"/>
              <a:gd name="connsiteX5" fmla="*/ 2656568 w 4127952"/>
              <a:gd name="connsiteY5" fmla="*/ 2506922 h 3979471"/>
              <a:gd name="connsiteX6" fmla="*/ 2647043 w 4127952"/>
              <a:gd name="connsiteY6" fmla="*/ 3979471 h 3979471"/>
              <a:gd name="connsiteX7" fmla="*/ 0 w 4127952"/>
              <a:gd name="connsiteY7" fmla="*/ 3979471 h 3979471"/>
              <a:gd name="connsiteX8" fmla="*/ 47625 w 4127952"/>
              <a:gd name="connsiteY8" fmla="*/ 0 h 3979471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66093 w 4137477"/>
              <a:gd name="connsiteY5" fmla="*/ 2505109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3072 w 4137477"/>
              <a:gd name="connsiteY4" fmla="*/ 25146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37518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61647 w 4137477"/>
              <a:gd name="connsiteY4" fmla="*/ 2552734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98386 w 4137477"/>
              <a:gd name="connsiteY4" fmla="*/ 2540978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429375 w 4137477"/>
              <a:gd name="connsiteY4" fmla="*/ 2558612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43269 w 4137477"/>
              <a:gd name="connsiteY5" fmla="*/ 2552734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32892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504317 w 4137477"/>
              <a:gd name="connsiteY4" fmla="*/ 2535100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628951 w 4137477"/>
              <a:gd name="connsiteY4" fmla="*/ 2591297 h 3977658"/>
              <a:gd name="connsiteX5" fmla="*/ 2660522 w 4137477"/>
              <a:gd name="connsiteY5" fmla="*/ 2535100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628951 w 4137477"/>
              <a:gd name="connsiteY4" fmla="*/ 2591297 h 3977658"/>
              <a:gd name="connsiteX5" fmla="*/ 2662898 w 4137477"/>
              <a:gd name="connsiteY5" fmla="*/ 2562977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3977658"/>
              <a:gd name="connsiteX1" fmla="*/ 4137477 w 4137477"/>
              <a:gd name="connsiteY1" fmla="*/ 0 h 3977658"/>
              <a:gd name="connsiteX2" fmla="*/ 4118428 w 4137477"/>
              <a:gd name="connsiteY2" fmla="*/ 1400175 h 3977658"/>
              <a:gd name="connsiteX3" fmla="*/ 2685597 w 4137477"/>
              <a:gd name="connsiteY3" fmla="*/ 1388837 h 3977658"/>
              <a:gd name="connsiteX4" fmla="*/ 1642040 w 4137477"/>
              <a:gd name="connsiteY4" fmla="*/ 2605457 h 3977658"/>
              <a:gd name="connsiteX5" fmla="*/ 2662898 w 4137477"/>
              <a:gd name="connsiteY5" fmla="*/ 2562977 h 3977658"/>
              <a:gd name="connsiteX6" fmla="*/ 2656568 w 4137477"/>
              <a:gd name="connsiteY6" fmla="*/ 3977658 h 3977658"/>
              <a:gd name="connsiteX7" fmla="*/ 9525 w 4137477"/>
              <a:gd name="connsiteY7" fmla="*/ 3977658 h 3977658"/>
              <a:gd name="connsiteX8" fmla="*/ 0 w 4137477"/>
              <a:gd name="connsiteY8" fmla="*/ 7712 h 3977658"/>
              <a:gd name="connsiteX0" fmla="*/ 0 w 4137477"/>
              <a:gd name="connsiteY0" fmla="*/ 7712 h 4062619"/>
              <a:gd name="connsiteX1" fmla="*/ 4137477 w 4137477"/>
              <a:gd name="connsiteY1" fmla="*/ 0 h 4062619"/>
              <a:gd name="connsiteX2" fmla="*/ 4118428 w 4137477"/>
              <a:gd name="connsiteY2" fmla="*/ 1400175 h 4062619"/>
              <a:gd name="connsiteX3" fmla="*/ 2685597 w 4137477"/>
              <a:gd name="connsiteY3" fmla="*/ 1388837 h 4062619"/>
              <a:gd name="connsiteX4" fmla="*/ 1642040 w 4137477"/>
              <a:gd name="connsiteY4" fmla="*/ 2605457 h 4062619"/>
              <a:gd name="connsiteX5" fmla="*/ 2662898 w 4137477"/>
              <a:gd name="connsiteY5" fmla="*/ 2562977 h 4062619"/>
              <a:gd name="connsiteX6" fmla="*/ 2656568 w 4137477"/>
              <a:gd name="connsiteY6" fmla="*/ 4062619 h 4062619"/>
              <a:gd name="connsiteX7" fmla="*/ 9525 w 4137477"/>
              <a:gd name="connsiteY7" fmla="*/ 3977658 h 4062619"/>
              <a:gd name="connsiteX8" fmla="*/ 0 w 4137477"/>
              <a:gd name="connsiteY8" fmla="*/ 7712 h 4062619"/>
              <a:gd name="connsiteX0" fmla="*/ 0 w 4137477"/>
              <a:gd name="connsiteY0" fmla="*/ 7712 h 4076778"/>
              <a:gd name="connsiteX1" fmla="*/ 4137477 w 4137477"/>
              <a:gd name="connsiteY1" fmla="*/ 0 h 4076778"/>
              <a:gd name="connsiteX2" fmla="*/ 4118428 w 4137477"/>
              <a:gd name="connsiteY2" fmla="*/ 1400175 h 4076778"/>
              <a:gd name="connsiteX3" fmla="*/ 2685597 w 4137477"/>
              <a:gd name="connsiteY3" fmla="*/ 1388837 h 4076778"/>
              <a:gd name="connsiteX4" fmla="*/ 1642040 w 4137477"/>
              <a:gd name="connsiteY4" fmla="*/ 2605457 h 4076778"/>
              <a:gd name="connsiteX5" fmla="*/ 2662898 w 4137477"/>
              <a:gd name="connsiteY5" fmla="*/ 2562977 h 4076778"/>
              <a:gd name="connsiteX6" fmla="*/ 2656568 w 4137477"/>
              <a:gd name="connsiteY6" fmla="*/ 4062619 h 4076778"/>
              <a:gd name="connsiteX7" fmla="*/ 22613 w 4137477"/>
              <a:gd name="connsiteY7" fmla="*/ 4076778 h 4076778"/>
              <a:gd name="connsiteX8" fmla="*/ 0 w 4137477"/>
              <a:gd name="connsiteY8" fmla="*/ 7712 h 4076778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642040 w 4137477"/>
              <a:gd name="connsiteY4" fmla="*/ 2605457 h 4157432"/>
              <a:gd name="connsiteX5" fmla="*/ 2662898 w 4137477"/>
              <a:gd name="connsiteY5" fmla="*/ 2562977 h 4157432"/>
              <a:gd name="connsiteX6" fmla="*/ 2656568 w 4137477"/>
              <a:gd name="connsiteY6" fmla="*/ 4062619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642040 w 4137477"/>
              <a:gd name="connsiteY4" fmla="*/ 2605457 h 4157432"/>
              <a:gd name="connsiteX5" fmla="*/ 2662898 w 4137477"/>
              <a:gd name="connsiteY5" fmla="*/ 2562977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642040 w 4137477"/>
              <a:gd name="connsiteY4" fmla="*/ 2605457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85597 w 4137477"/>
              <a:gd name="connsiteY3" fmla="*/ 1388837 h 4157432"/>
              <a:gd name="connsiteX4" fmla="*/ 1567493 w 4137477"/>
              <a:gd name="connsiteY4" fmla="*/ 2750633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400175 h 4157432"/>
              <a:gd name="connsiteX3" fmla="*/ 2625961 w 4137477"/>
              <a:gd name="connsiteY3" fmla="*/ 1566274 h 4157432"/>
              <a:gd name="connsiteX4" fmla="*/ 1567493 w 4137477"/>
              <a:gd name="connsiteY4" fmla="*/ 2750633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  <a:gd name="connsiteX0" fmla="*/ 0 w 4137477"/>
              <a:gd name="connsiteY0" fmla="*/ 7712 h 4157432"/>
              <a:gd name="connsiteX1" fmla="*/ 4137477 w 4137477"/>
              <a:gd name="connsiteY1" fmla="*/ 0 h 4157432"/>
              <a:gd name="connsiteX2" fmla="*/ 4118428 w 4137477"/>
              <a:gd name="connsiteY2" fmla="*/ 1577612 h 4157432"/>
              <a:gd name="connsiteX3" fmla="*/ 2625961 w 4137477"/>
              <a:gd name="connsiteY3" fmla="*/ 1566274 h 4157432"/>
              <a:gd name="connsiteX4" fmla="*/ 1567493 w 4137477"/>
              <a:gd name="connsiteY4" fmla="*/ 2750633 h 4157432"/>
              <a:gd name="connsiteX5" fmla="*/ 2677807 w 4137477"/>
              <a:gd name="connsiteY5" fmla="*/ 2756545 h 4157432"/>
              <a:gd name="connsiteX6" fmla="*/ 2671478 w 4137477"/>
              <a:gd name="connsiteY6" fmla="*/ 4127142 h 4157432"/>
              <a:gd name="connsiteX7" fmla="*/ 52431 w 4137477"/>
              <a:gd name="connsiteY7" fmla="*/ 4157432 h 4157432"/>
              <a:gd name="connsiteX8" fmla="*/ 0 w 4137477"/>
              <a:gd name="connsiteY8" fmla="*/ 7712 h 415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7477" h="4157432">
                <a:moveTo>
                  <a:pt x="0" y="7712"/>
                </a:moveTo>
                <a:lnTo>
                  <a:pt x="4137477" y="0"/>
                </a:lnTo>
                <a:lnTo>
                  <a:pt x="4118428" y="1577612"/>
                </a:lnTo>
                <a:lnTo>
                  <a:pt x="2625961" y="1566274"/>
                </a:lnTo>
                <a:lnTo>
                  <a:pt x="1567493" y="2750633"/>
                </a:lnTo>
                <a:lnTo>
                  <a:pt x="2677807" y="2756545"/>
                </a:lnTo>
                <a:cubicBezTo>
                  <a:pt x="2675697" y="3213411"/>
                  <a:pt x="2673588" y="3670276"/>
                  <a:pt x="2671478" y="4127142"/>
                </a:cubicBezTo>
                <a:lnTo>
                  <a:pt x="52431" y="4157432"/>
                </a:lnTo>
                <a:lnTo>
                  <a:pt x="0" y="77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5772390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 userDrawn="1"/>
        </p:nvSpPr>
        <p:spPr>
          <a:xfrm>
            <a:off x="6973256" y="1086489"/>
            <a:ext cx="3286172" cy="7067731"/>
          </a:xfrm>
          <a:custGeom>
            <a:avLst/>
            <a:gdLst/>
            <a:ahLst/>
            <a:cxnLst/>
            <a:rect l="l" t="t" r="r" b="b"/>
            <a:pathLst>
              <a:path w="4341994" h="8683986">
                <a:moveTo>
                  <a:pt x="83911" y="0"/>
                </a:moveTo>
                <a:cubicBezTo>
                  <a:pt x="2435585" y="0"/>
                  <a:pt x="4341994" y="1943976"/>
                  <a:pt x="4341994" y="4341993"/>
                </a:cubicBezTo>
                <a:cubicBezTo>
                  <a:pt x="4341994" y="6740010"/>
                  <a:pt x="2435585" y="8683986"/>
                  <a:pt x="83911" y="8683986"/>
                </a:cubicBezTo>
                <a:lnTo>
                  <a:pt x="0" y="8681822"/>
                </a:lnTo>
                <a:lnTo>
                  <a:pt x="0" y="2164"/>
                </a:lnTo>
                <a:cubicBezTo>
                  <a:pt x="27888" y="277"/>
                  <a:pt x="55868" y="0"/>
                  <a:pt x="839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337653" y="2854640"/>
            <a:ext cx="3283901" cy="3531426"/>
            <a:chOff x="6646249" y="-337047"/>
            <a:chExt cx="4338993" cy="4338996"/>
          </a:xfrm>
        </p:grpSpPr>
        <p:sp>
          <p:nvSpPr>
            <p:cNvPr id="14" name="Rectangle 2"/>
            <p:cNvSpPr/>
            <p:nvPr/>
          </p:nvSpPr>
          <p:spPr>
            <a:xfrm>
              <a:off x="6646249" y="-337045"/>
              <a:ext cx="2172494" cy="4338994"/>
            </a:xfrm>
            <a:custGeom>
              <a:avLst/>
              <a:gdLst/>
              <a:ahLst/>
              <a:cxnLst/>
              <a:rect l="l" t="t" r="r" b="b"/>
              <a:pathLst>
                <a:path w="2172494" h="4338994">
                  <a:moveTo>
                    <a:pt x="2169497" y="0"/>
                  </a:moveTo>
                  <a:lnTo>
                    <a:pt x="2172494" y="151"/>
                  </a:lnTo>
                  <a:lnTo>
                    <a:pt x="2172494" y="4338843"/>
                  </a:lnTo>
                  <a:cubicBezTo>
                    <a:pt x="2171495" y="4338993"/>
                    <a:pt x="2170496" y="4338994"/>
                    <a:pt x="2169497" y="4338994"/>
                  </a:cubicBezTo>
                  <a:cubicBezTo>
                    <a:pt x="971317" y="4338994"/>
                    <a:pt x="0" y="3367677"/>
                    <a:pt x="0" y="2169497"/>
                  </a:cubicBezTo>
                  <a:cubicBezTo>
                    <a:pt x="0" y="971317"/>
                    <a:pt x="971317" y="0"/>
                    <a:pt x="2169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7"/>
            <p:cNvSpPr/>
            <p:nvPr/>
          </p:nvSpPr>
          <p:spPr>
            <a:xfrm>
              <a:off x="8815744" y="-337047"/>
              <a:ext cx="2169498" cy="4338994"/>
            </a:xfrm>
            <a:custGeom>
              <a:avLst/>
              <a:gdLst/>
              <a:ahLst/>
              <a:cxnLst/>
              <a:rect l="l" t="t" r="r" b="b"/>
              <a:pathLst>
                <a:path w="2169498" h="4338994">
                  <a:moveTo>
                    <a:pt x="1" y="0"/>
                  </a:moveTo>
                  <a:cubicBezTo>
                    <a:pt x="1198181" y="0"/>
                    <a:pt x="2169498" y="971317"/>
                    <a:pt x="2169498" y="2169497"/>
                  </a:cubicBezTo>
                  <a:cubicBezTo>
                    <a:pt x="2169498" y="3367677"/>
                    <a:pt x="1198181" y="4338994"/>
                    <a:pt x="1" y="4338994"/>
                  </a:cubicBezTo>
                  <a:lnTo>
                    <a:pt x="0" y="43389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2" name="Picture 21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9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71396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86138" y="2213769"/>
            <a:ext cx="5757862" cy="30622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2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-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4638675" y="1706021"/>
            <a:ext cx="4505325" cy="5193639"/>
          </a:xfrm>
          <a:custGeom>
            <a:avLst/>
            <a:gdLst>
              <a:gd name="connsiteX0" fmla="*/ 0 w 4593265"/>
              <a:gd name="connsiteY0" fmla="*/ 5295014 h 5295014"/>
              <a:gd name="connsiteX1" fmla="*/ 0 w 4593265"/>
              <a:gd name="connsiteY1" fmla="*/ 829339 h 5295014"/>
              <a:gd name="connsiteX2" fmla="*/ 1881963 w 4593265"/>
              <a:gd name="connsiteY2" fmla="*/ 2711302 h 5295014"/>
              <a:gd name="connsiteX3" fmla="*/ 4593265 w 4593265"/>
              <a:gd name="connsiteY3" fmla="*/ 0 h 5295014"/>
              <a:gd name="connsiteX4" fmla="*/ 4593265 w 4593265"/>
              <a:gd name="connsiteY4" fmla="*/ 5295014 h 5295014"/>
              <a:gd name="connsiteX5" fmla="*/ 0 w 4593265"/>
              <a:gd name="connsiteY5" fmla="*/ 5295014 h 529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265" h="5295014">
                <a:moveTo>
                  <a:pt x="0" y="5295014"/>
                </a:moveTo>
                <a:lnTo>
                  <a:pt x="0" y="829339"/>
                </a:lnTo>
                <a:lnTo>
                  <a:pt x="1881963" y="2711302"/>
                </a:lnTo>
                <a:lnTo>
                  <a:pt x="4593265" y="0"/>
                </a:lnTo>
                <a:lnTo>
                  <a:pt x="4593265" y="5295014"/>
                </a:lnTo>
                <a:lnTo>
                  <a:pt x="0" y="5295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19" name="Picture 18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4243385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5786849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86138" y="2213769"/>
            <a:ext cx="5757862" cy="30622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2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C0555430-319B-46EC-871B-8AA9E4BB5313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01914" y="1445434"/>
            <a:ext cx="5467127" cy="2437316"/>
          </a:xfrm>
          <a:prstGeom prst="rect">
            <a:avLst/>
          </a:prstGeom>
        </p:spPr>
        <p:txBody>
          <a:bodyPr lIns="0" rIns="0"/>
          <a:lstStyle>
            <a:lvl1pPr marL="4572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/>
            </a:lvl1pPr>
            <a:lvl4pPr marL="4572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/>
            </a:lvl4pPr>
          </a:lstStyle>
          <a:p>
            <a:pPr lvl="3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Lorem ipsum dolor sit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amet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lvl="3">
              <a:defRPr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Duis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laoreet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metus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3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Present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sed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varius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lectus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3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Lorem ipsum dolor sit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amet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lvl="3">
              <a:defRPr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Duis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laoreet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metus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3">
              <a:defRPr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Praesent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sed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varius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lectus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75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E7A41C0-A2EA-4E23-A114-799A4A633769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225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2848" y="1446311"/>
            <a:ext cx="5619846" cy="2677820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1B7BC"/>
              </a:buClr>
              <a:buSzTx/>
              <a:buFont typeface="Arial"/>
              <a:buNone/>
              <a:tabLst/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68527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1B7BC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Lorem ipsum dolor sit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consectetur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adipiscing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elit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Duis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laoreet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metus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quis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luctus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velit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Praesent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varius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lectus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Cras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id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felis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nunc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porttitor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faucibus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Proin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at gravida dui.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1B7BC"/>
                </a:solidFill>
                <a:effectLst/>
                <a:uLnTx/>
                <a:uFillTx/>
                <a:latin typeface="Arial"/>
                <a:cs typeface="Arial"/>
              </a:rPr>
              <a:t>Suspendisse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auctor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quam sit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ultricies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aliquet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Quisque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mi dui,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vestibulum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sodales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imperdiet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augue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B897F882-269D-47FF-8311-B423CD237FF0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9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1" name="Oval 5"/>
          <p:cNvSpPr/>
          <p:nvPr userDrawn="1"/>
        </p:nvSpPr>
        <p:spPr>
          <a:xfrm>
            <a:off x="7196776" y="1381517"/>
            <a:ext cx="3286172" cy="7067731"/>
          </a:xfrm>
          <a:custGeom>
            <a:avLst/>
            <a:gdLst/>
            <a:ahLst/>
            <a:cxnLst/>
            <a:rect l="l" t="t" r="r" b="b"/>
            <a:pathLst>
              <a:path w="4341994" h="8683986">
                <a:moveTo>
                  <a:pt x="83911" y="0"/>
                </a:moveTo>
                <a:cubicBezTo>
                  <a:pt x="2435585" y="0"/>
                  <a:pt x="4341994" y="1943976"/>
                  <a:pt x="4341994" y="4341993"/>
                </a:cubicBezTo>
                <a:cubicBezTo>
                  <a:pt x="4341994" y="6740010"/>
                  <a:pt x="2435585" y="8683986"/>
                  <a:pt x="83911" y="8683986"/>
                </a:cubicBezTo>
                <a:lnTo>
                  <a:pt x="0" y="8681822"/>
                </a:lnTo>
                <a:lnTo>
                  <a:pt x="0" y="2164"/>
                </a:lnTo>
                <a:cubicBezTo>
                  <a:pt x="27888" y="277"/>
                  <a:pt x="55868" y="0"/>
                  <a:pt x="839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561173" y="3149668"/>
            <a:ext cx="3283901" cy="3531426"/>
            <a:chOff x="6646249" y="-337047"/>
            <a:chExt cx="4338993" cy="4338996"/>
          </a:xfrm>
        </p:grpSpPr>
        <p:sp>
          <p:nvSpPr>
            <p:cNvPr id="18" name="Rectangle 2"/>
            <p:cNvSpPr/>
            <p:nvPr/>
          </p:nvSpPr>
          <p:spPr>
            <a:xfrm>
              <a:off x="6646249" y="-337045"/>
              <a:ext cx="2172494" cy="4338994"/>
            </a:xfrm>
            <a:custGeom>
              <a:avLst/>
              <a:gdLst/>
              <a:ahLst/>
              <a:cxnLst/>
              <a:rect l="l" t="t" r="r" b="b"/>
              <a:pathLst>
                <a:path w="2172494" h="4338994">
                  <a:moveTo>
                    <a:pt x="2169497" y="0"/>
                  </a:moveTo>
                  <a:lnTo>
                    <a:pt x="2172494" y="151"/>
                  </a:lnTo>
                  <a:lnTo>
                    <a:pt x="2172494" y="4338843"/>
                  </a:lnTo>
                  <a:cubicBezTo>
                    <a:pt x="2171495" y="4338993"/>
                    <a:pt x="2170496" y="4338994"/>
                    <a:pt x="2169497" y="4338994"/>
                  </a:cubicBezTo>
                  <a:cubicBezTo>
                    <a:pt x="971317" y="4338994"/>
                    <a:pt x="0" y="3367677"/>
                    <a:pt x="0" y="2169497"/>
                  </a:cubicBezTo>
                  <a:cubicBezTo>
                    <a:pt x="0" y="971317"/>
                    <a:pt x="971317" y="0"/>
                    <a:pt x="2169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7"/>
            <p:cNvSpPr/>
            <p:nvPr/>
          </p:nvSpPr>
          <p:spPr>
            <a:xfrm>
              <a:off x="8815744" y="-337047"/>
              <a:ext cx="2169498" cy="4338994"/>
            </a:xfrm>
            <a:custGeom>
              <a:avLst/>
              <a:gdLst/>
              <a:ahLst/>
              <a:cxnLst/>
              <a:rect l="l" t="t" r="r" b="b"/>
              <a:pathLst>
                <a:path w="2169498" h="4338994">
                  <a:moveTo>
                    <a:pt x="1" y="0"/>
                  </a:moveTo>
                  <a:cubicBezTo>
                    <a:pt x="1198181" y="0"/>
                    <a:pt x="2169498" y="971317"/>
                    <a:pt x="2169498" y="2169497"/>
                  </a:cubicBezTo>
                  <a:cubicBezTo>
                    <a:pt x="2169498" y="3367677"/>
                    <a:pt x="1198181" y="4338994"/>
                    <a:pt x="1" y="4338994"/>
                  </a:cubicBezTo>
                  <a:lnTo>
                    <a:pt x="0" y="43389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4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C62A6C53-D3B9-44C0-B6C2-F4C998872AAA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2848" y="1446311"/>
            <a:ext cx="5109772" cy="2677820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1B7BC"/>
              </a:buClr>
              <a:buSzTx/>
              <a:buFont typeface="Arial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68527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1B7BC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Lorem ipsum dolor sit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consectetur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adipiscing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elit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Duis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laoreet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metus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quis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luctus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velit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Praesent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varius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lectus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Cras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id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felis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nunc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porttitor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faucibus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Proin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at gravida dui.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1B7BC"/>
                </a:solidFill>
                <a:effectLst/>
                <a:uLnTx/>
                <a:uFillTx/>
                <a:latin typeface="Arial"/>
                <a:cs typeface="Arial"/>
              </a:rPr>
              <a:t>Suspendisse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auctor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quam sit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ultricies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aliquet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418" y="1569055"/>
            <a:ext cx="2046287" cy="2724150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1pPr>
          </a:lstStyle>
          <a:p>
            <a:pPr lvl="0"/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776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993D15B6-64C9-4772-A1C4-D9BB2D7DE469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01914" y="1445434"/>
            <a:ext cx="5467127" cy="2437316"/>
          </a:xfrm>
          <a:prstGeom prst="rect">
            <a:avLst/>
          </a:prstGeom>
        </p:spPr>
        <p:txBody>
          <a:bodyPr lIns="0" rIns="0"/>
          <a:lstStyle>
            <a:lvl1pPr marL="4572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/>
            </a:lvl1pPr>
            <a:lvl4pPr marL="4572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/>
            </a:lvl4pPr>
          </a:lstStyle>
          <a:p>
            <a:pPr lvl="3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Lorem ipsum dolor sit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amet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lvl="3">
              <a:defRPr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Duis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laoreet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metus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3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Present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sed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varius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lectus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3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Lorem ipsum dolor sit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amet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lvl="3">
              <a:defRPr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Duis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laoreet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metus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3">
              <a:defRPr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Praesent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sed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varius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lectus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</a:p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543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4AF878B1-DA45-4534-BA77-7872938425A7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35870" y="1418855"/>
            <a:ext cx="3090863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Column 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4894" y="1420960"/>
            <a:ext cx="3090863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Column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2489" y="1817499"/>
            <a:ext cx="3407985" cy="2724150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400" baseline="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400" baseline="0"/>
            </a:lvl2pPr>
          </a:lstStyle>
          <a:p>
            <a:pPr lvl="0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0"/>
            <a:r>
              <a:rPr lang="en-GB" dirty="0"/>
              <a:t>Supporting sample text goes</a:t>
            </a:r>
            <a:br>
              <a:rPr lang="en-GB" dirty="0"/>
            </a:br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0"/>
            <a:r>
              <a:rPr lang="en-GB" dirty="0"/>
              <a:t>Supporting sample text goes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59790" y="1817499"/>
            <a:ext cx="3407985" cy="2724150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400" baseline="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400" baseline="0"/>
            </a:lvl2pPr>
          </a:lstStyle>
          <a:p>
            <a:pPr lvl="0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0"/>
            <a:r>
              <a:rPr lang="en-GB" dirty="0"/>
              <a:t>Supporting sample text goes</a:t>
            </a:r>
            <a:br>
              <a:rPr lang="en-GB" dirty="0"/>
            </a:br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0"/>
            <a:r>
              <a:rPr lang="en-GB" dirty="0"/>
              <a:t>Supporting sample text goes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801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4C52EABB-B279-4C7F-BE60-35EA015E04C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511795" y="1420200"/>
            <a:ext cx="2023693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Column 2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4894" y="1420200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Column 1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59397" y="1420200"/>
            <a:ext cx="2023693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Column 4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42496" y="1420200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en-GB" dirty="0"/>
              <a:t>Column 3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60922" y="1761120"/>
            <a:ext cx="2008581" cy="2724150"/>
          </a:xfrm>
          <a:prstGeom prst="rect">
            <a:avLst/>
          </a:prstGeom>
        </p:spPr>
        <p:txBody>
          <a:bodyPr lIns="0" r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lvl="0"/>
            <a:r>
              <a:rPr lang="en-GB" dirty="0"/>
              <a:t>Supporting text over more then one 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Supporting text over more then one 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lvl="0"/>
            <a:endParaRPr 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531840" y="1761120"/>
            <a:ext cx="2008581" cy="2724150"/>
          </a:xfrm>
          <a:prstGeom prst="rect">
            <a:avLst/>
          </a:prstGeom>
        </p:spPr>
        <p:txBody>
          <a:bodyPr lIns="0" r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lvl="0"/>
            <a:r>
              <a:rPr lang="en-GB" dirty="0"/>
              <a:t>Supporting text over more then one 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Supporting text over more then one 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lvl="0"/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776644" y="1761120"/>
            <a:ext cx="2008581" cy="2724150"/>
          </a:xfrm>
          <a:prstGeom prst="rect">
            <a:avLst/>
          </a:prstGeom>
        </p:spPr>
        <p:txBody>
          <a:bodyPr lIns="0" r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lvl="0"/>
            <a:r>
              <a:rPr lang="en-GB" dirty="0"/>
              <a:t>Supporting text over more then one 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Supporting text over more then one 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lvl="0"/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94894" y="1761120"/>
            <a:ext cx="2008581" cy="2724150"/>
          </a:xfrm>
          <a:prstGeom prst="rect">
            <a:avLst/>
          </a:prstGeom>
        </p:spPr>
        <p:txBody>
          <a:bodyPr lIns="0" r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lvl="0"/>
            <a:r>
              <a:rPr lang="en-GB" dirty="0"/>
              <a:t>Supporting text over more then one 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Supporting text over more then one 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Supporting text</a:t>
            </a:r>
          </a:p>
          <a:p>
            <a:pPr lvl="0"/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705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17B93A23-9ECC-4218-B4BC-0FF6B61AFAF4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8192" y="1454433"/>
            <a:ext cx="2016125" cy="120621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8192" y="2907915"/>
            <a:ext cx="2016125" cy="120621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259670" y="1454433"/>
            <a:ext cx="2016125" cy="120621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259670" y="2907915"/>
            <a:ext cx="2016125" cy="120621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148144" y="1462979"/>
            <a:ext cx="2016125" cy="120621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48144" y="2916461"/>
            <a:ext cx="2016125" cy="120621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elit. Maecenas porttitor congue massa. 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3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umbered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EA19F52A-3209-4988-B405-A6F3C4C83089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05530" y="1453601"/>
            <a:ext cx="2016125" cy="107188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7118" y="1328426"/>
            <a:ext cx="701675" cy="97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98919" y="2659818"/>
            <a:ext cx="20165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005530" y="3158634"/>
            <a:ext cx="2016125" cy="107902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87118" y="3026685"/>
            <a:ext cx="701675" cy="97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98919" y="4364850"/>
            <a:ext cx="20165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628788" y="1449349"/>
            <a:ext cx="2016125" cy="1076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GB" dirty="0"/>
              <a:t>Lorem ipsum dolor sit amet, consectetuer adipiscing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804156" y="1324173"/>
            <a:ext cx="701675" cy="97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40840" y="2655565"/>
            <a:ext cx="20165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52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7351" y="2155082"/>
            <a:ext cx="1641828" cy="1306298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dolor sit amet, cons </a:t>
            </a:r>
            <a:r>
              <a:rPr lang="en-GB" dirty="0" err="1"/>
              <a:t>ectetuer</a:t>
            </a:r>
            <a:r>
              <a:rPr lang="en-GB" dirty="0"/>
              <a:t> adipiscing </a:t>
            </a:r>
            <a:r>
              <a:rPr lang="en-GB" dirty="0" err="1"/>
              <a:t>elit</a:t>
            </a:r>
            <a:r>
              <a:rPr lang="en-GB" dirty="0"/>
              <a:t>. Cons </a:t>
            </a:r>
            <a:r>
              <a:rPr lang="en-GB" dirty="0" err="1"/>
              <a:t>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25755" y="1393825"/>
            <a:ext cx="643569" cy="674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714384" y="2155081"/>
            <a:ext cx="1599707" cy="1314993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dolor sit amet, </a:t>
            </a:r>
            <a:r>
              <a:rPr lang="en-GB" dirty="0" err="1"/>
              <a:t>conse</a:t>
            </a:r>
            <a:r>
              <a:rPr lang="en-GB" dirty="0"/>
              <a:t> </a:t>
            </a:r>
            <a:r>
              <a:rPr lang="en-GB" dirty="0" err="1"/>
              <a:t>ctetuer</a:t>
            </a:r>
            <a:r>
              <a:rPr lang="en-GB" dirty="0"/>
              <a:t> adipiscing </a:t>
            </a:r>
            <a:r>
              <a:rPr lang="en-GB" dirty="0" err="1"/>
              <a:t>elit</a:t>
            </a:r>
            <a:r>
              <a:rPr lang="en-GB" dirty="0"/>
              <a:t>. Cons </a:t>
            </a:r>
            <a:r>
              <a:rPr lang="en-GB" dirty="0" err="1"/>
              <a:t>ecte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519362" y="2155081"/>
            <a:ext cx="1735445" cy="1311481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dolor sit amet, consectetuer adipiscing </a:t>
            </a:r>
            <a:r>
              <a:rPr lang="en-GB" dirty="0" err="1"/>
              <a:t>elit</a:t>
            </a:r>
            <a:r>
              <a:rPr lang="en-GB" dirty="0"/>
              <a:t>. Cons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eradicum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2427271" y="1371612"/>
            <a:ext cx="643569" cy="674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21954" y="3586630"/>
            <a:ext cx="158911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02489" y="3586630"/>
            <a:ext cx="158911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63831755-67AE-45FB-B5A1-A629100A2212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50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7351" y="2310854"/>
            <a:ext cx="1641828" cy="1306298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dolor sit amet, cons </a:t>
            </a:r>
            <a:r>
              <a:rPr lang="en-GB" dirty="0" err="1"/>
              <a:t>ectetuer</a:t>
            </a:r>
            <a:r>
              <a:rPr lang="en-GB" dirty="0"/>
              <a:t> adipiscing </a:t>
            </a:r>
            <a:r>
              <a:rPr lang="en-GB" dirty="0" err="1"/>
              <a:t>elit</a:t>
            </a:r>
            <a:r>
              <a:rPr lang="en-GB" dirty="0"/>
              <a:t>. Cons </a:t>
            </a:r>
            <a:r>
              <a:rPr lang="en-GB" dirty="0" err="1"/>
              <a:t>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25755" y="1549597"/>
            <a:ext cx="643569" cy="674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946506" y="2294674"/>
            <a:ext cx="1599707" cy="1314993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dolor sit amet, </a:t>
            </a:r>
            <a:r>
              <a:rPr lang="en-GB" dirty="0" err="1"/>
              <a:t>conse</a:t>
            </a:r>
            <a:r>
              <a:rPr lang="en-GB" dirty="0"/>
              <a:t> </a:t>
            </a:r>
            <a:r>
              <a:rPr lang="en-GB" dirty="0" err="1"/>
              <a:t>ctetuer</a:t>
            </a:r>
            <a:r>
              <a:rPr lang="en-GB" dirty="0"/>
              <a:t> adipiscing </a:t>
            </a:r>
            <a:r>
              <a:rPr lang="en-GB" dirty="0" err="1"/>
              <a:t>elit</a:t>
            </a:r>
            <a:r>
              <a:rPr lang="en-GB" dirty="0"/>
              <a:t>. Cons </a:t>
            </a:r>
            <a:r>
              <a:rPr lang="en-GB" dirty="0" err="1"/>
              <a:t>ecte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519362" y="2310853"/>
            <a:ext cx="1735445" cy="1311481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dolor sit amet, consectetuer adipiscing </a:t>
            </a:r>
            <a:r>
              <a:rPr lang="en-GB" dirty="0" err="1"/>
              <a:t>elit</a:t>
            </a:r>
            <a:r>
              <a:rPr lang="en-GB" dirty="0"/>
              <a:t>. Cons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eradicum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2427271" y="1527384"/>
            <a:ext cx="643569" cy="674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21954" y="3742402"/>
            <a:ext cx="158911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02489" y="3742402"/>
            <a:ext cx="158911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F7794F06-FFA0-4009-A53E-40680A206DF9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720878" y="2292403"/>
            <a:ext cx="1735445" cy="1311481"/>
          </a:xfrm>
          <a:prstGeom prst="rect">
            <a:avLst/>
          </a:prstGeom>
        </p:spPr>
        <p:txBody>
          <a:bodyPr lIns="0" r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dolor sit amet, consectetuer adipiscing </a:t>
            </a:r>
            <a:r>
              <a:rPr lang="en-GB" dirty="0" err="1"/>
              <a:t>elit</a:t>
            </a:r>
            <a:r>
              <a:rPr lang="en-GB" dirty="0"/>
              <a:t>. Cons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eradicum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628787" y="1508934"/>
            <a:ext cx="643569" cy="674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723470" y="3723952"/>
            <a:ext cx="158911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B3377FC5-FCD3-4E17-B64C-EC2F8A9DB293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02489" y="1663263"/>
            <a:ext cx="4132999" cy="2106539"/>
          </a:xfrm>
          <a:prstGeom prst="rect">
            <a:avLst/>
          </a:prstGeom>
          <a:blipFill dpi="0" rotWithShape="1">
            <a:blip r:embed="rId2"/>
            <a:srcRect/>
            <a:tile tx="0" ty="38100" sx="25000" sy="25000" flip="none" algn="br"/>
          </a:blipFill>
        </p:spPr>
        <p:txBody>
          <a:bodyPr wrap="square" lIns="0" rIns="0" bIns="46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baseline="0"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buNone/>
              <a:defRPr sz="1100"/>
            </a:lvl2pPr>
            <a:lvl3pPr marL="0" indent="0">
              <a:spcBef>
                <a:spcPts val="600"/>
              </a:spcBef>
              <a:buNone/>
              <a:defRPr sz="1100"/>
            </a:lvl3pPr>
            <a:lvl4pPr marL="0" indent="0">
              <a:spcBef>
                <a:spcPts val="600"/>
              </a:spcBef>
              <a:buNone/>
              <a:defRPr sz="1100"/>
            </a:lvl4pPr>
            <a:lvl5pPr marL="0" indent="0">
              <a:spcBef>
                <a:spcPts val="600"/>
              </a:spcBef>
              <a:buNone/>
              <a:defRPr sz="1100"/>
            </a:lvl5pPr>
            <a:lvl6pPr marL="180000">
              <a:spcBef>
                <a:spcPts val="600"/>
              </a:spcBef>
              <a:defRPr sz="900"/>
            </a:lvl6pPr>
            <a:lvl7pPr marL="180000">
              <a:spcBef>
                <a:spcPts val="600"/>
              </a:spcBef>
              <a:defRPr sz="900"/>
            </a:lvl7pPr>
            <a:lvl8pPr marL="180000">
              <a:spcBef>
                <a:spcPts val="600"/>
              </a:spcBef>
              <a:defRPr sz="900"/>
            </a:lvl8pPr>
            <a:lvl9pPr marL="180000">
              <a:spcBef>
                <a:spcPts val="600"/>
              </a:spcBef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/>
              <a:t>Lorem ipsum </a:t>
            </a:r>
            <a:r>
              <a:rPr lang="en-GB" baseline="0" dirty="0" err="1"/>
              <a:t>dolor</a:t>
            </a:r>
            <a:r>
              <a:rPr lang="en-GB" baseline="0" dirty="0"/>
              <a:t> sit </a:t>
            </a:r>
            <a:r>
              <a:rPr lang="en-GB" baseline="0" dirty="0" err="1"/>
              <a:t>amet</a:t>
            </a:r>
            <a:r>
              <a:rPr lang="en-GB" baseline="0" dirty="0"/>
              <a:t>, </a:t>
            </a:r>
            <a:r>
              <a:rPr lang="en-GB" baseline="0" dirty="0" err="1"/>
              <a:t>consectetuer</a:t>
            </a:r>
            <a:r>
              <a:rPr lang="en-GB" baseline="0" dirty="0"/>
              <a:t> </a:t>
            </a:r>
            <a:r>
              <a:rPr lang="en-GB" baseline="0" dirty="0" err="1"/>
              <a:t>adipiscing</a:t>
            </a:r>
            <a:r>
              <a:rPr lang="en-GB" baseline="0" dirty="0"/>
              <a:t> </a:t>
            </a:r>
            <a:r>
              <a:rPr lang="en-GB" baseline="0" dirty="0" err="1"/>
              <a:t>elit</a:t>
            </a:r>
            <a:r>
              <a:rPr lang="en-GB" baseline="0" dirty="0"/>
              <a:t>. Maecenas </a:t>
            </a:r>
            <a:r>
              <a:rPr lang="en-GB" baseline="0" dirty="0" err="1"/>
              <a:t>porttitor</a:t>
            </a:r>
            <a:r>
              <a:rPr lang="en-GB" baseline="0" dirty="0"/>
              <a:t> </a:t>
            </a:r>
            <a:r>
              <a:rPr lang="en-GB" baseline="0" dirty="0" err="1"/>
              <a:t>congue</a:t>
            </a:r>
            <a:r>
              <a:rPr lang="en-GB" baseline="0" dirty="0"/>
              <a:t> </a:t>
            </a:r>
            <a:r>
              <a:rPr lang="en-GB" baseline="0" dirty="0" err="1"/>
              <a:t>massa.Lorem</a:t>
            </a:r>
            <a:r>
              <a:rPr lang="en-GB" baseline="0" dirty="0"/>
              <a:t> ipsum </a:t>
            </a:r>
            <a:r>
              <a:rPr lang="en-GB" baseline="0" dirty="0" err="1"/>
              <a:t>dolor</a:t>
            </a:r>
            <a:r>
              <a:rPr lang="en-GB" baseline="0" dirty="0"/>
              <a:t> sit </a:t>
            </a:r>
            <a:r>
              <a:rPr lang="en-GB" baseline="0" dirty="0" err="1"/>
              <a:t>amet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137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1777627" y="1719282"/>
            <a:ext cx="2431766" cy="2164695"/>
          </a:xfrm>
          <a:prstGeom prst="rect">
            <a:avLst/>
          </a:prstGeom>
          <a:blipFill>
            <a:blip r:embed="rId2"/>
            <a:tile tx="0" ty="38100" sx="25000" sy="25000" flip="none" algn="br"/>
          </a:blipFill>
        </p:spPr>
        <p:txBody>
          <a:bodyPr wrap="square" lIns="0" r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25759" y="1719282"/>
            <a:ext cx="2431766" cy="2164695"/>
          </a:xfrm>
          <a:prstGeom prst="rect">
            <a:avLst/>
          </a:prstGeom>
          <a:blipFill>
            <a:blip r:embed="rId2"/>
            <a:tile tx="0" ty="38100" sx="25000" sy="25000" flip="none" algn="br"/>
          </a:blipFill>
        </p:spPr>
        <p:txBody>
          <a:bodyPr wrap="square" lIns="0" r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1299ED43-0522-4E65-B070-8D961F37DF0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68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69997" y="1377926"/>
            <a:ext cx="4574004" cy="514219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517759" y="1376625"/>
            <a:ext cx="4627563" cy="3031426"/>
          </a:xfrm>
          <a:custGeom>
            <a:avLst/>
            <a:gdLst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1022460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106831 w 4627563"/>
              <a:gd name="connsiteY6" fmla="*/ 159870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0 w 4627563"/>
              <a:gd name="connsiteY6" fmla="*/ 1104681 h 3331676"/>
              <a:gd name="connsiteX7" fmla="*/ 0 w 4627563"/>
              <a:gd name="connsiteY7" fmla="*/ 1303 h 3331676"/>
              <a:gd name="connsiteX8" fmla="*/ 52240 w 4627563"/>
              <a:gd name="connsiteY8" fmla="*/ 1303 h 3331676"/>
              <a:gd name="connsiteX9" fmla="*/ 52240 w 4627563"/>
              <a:gd name="connsiteY9" fmla="*/ 0 h 3331676"/>
              <a:gd name="connsiteX0" fmla="*/ 52240 w 4627563"/>
              <a:gd name="connsiteY0" fmla="*/ 0 h 3031426"/>
              <a:gd name="connsiteX1" fmla="*/ 4626244 w 4627563"/>
              <a:gd name="connsiteY1" fmla="*/ 0 h 3031426"/>
              <a:gd name="connsiteX2" fmla="*/ 4626244 w 4627563"/>
              <a:gd name="connsiteY2" fmla="*/ 395288 h 3031426"/>
              <a:gd name="connsiteX3" fmla="*/ 4627563 w 4627563"/>
              <a:gd name="connsiteY3" fmla="*/ 395288 h 3031426"/>
              <a:gd name="connsiteX4" fmla="*/ 4627563 w 4627563"/>
              <a:gd name="connsiteY4" fmla="*/ 381015 h 3031426"/>
              <a:gd name="connsiteX5" fmla="*/ 2283403 w 4627563"/>
              <a:gd name="connsiteY5" fmla="*/ 3031426 h 3031426"/>
              <a:gd name="connsiteX6" fmla="*/ 0 w 4627563"/>
              <a:gd name="connsiteY6" fmla="*/ 1104681 h 3031426"/>
              <a:gd name="connsiteX7" fmla="*/ 0 w 4627563"/>
              <a:gd name="connsiteY7" fmla="*/ 1303 h 3031426"/>
              <a:gd name="connsiteX8" fmla="*/ 52240 w 4627563"/>
              <a:gd name="connsiteY8" fmla="*/ 1303 h 3031426"/>
              <a:gd name="connsiteX9" fmla="*/ 52240 w 4627563"/>
              <a:gd name="connsiteY9" fmla="*/ 0 h 30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7563" h="3031426">
                <a:moveTo>
                  <a:pt x="52240" y="0"/>
                </a:moveTo>
                <a:lnTo>
                  <a:pt x="4626244" y="0"/>
                </a:lnTo>
                <a:lnTo>
                  <a:pt x="4626244" y="395288"/>
                </a:lnTo>
                <a:lnTo>
                  <a:pt x="4627563" y="395288"/>
                </a:lnTo>
                <a:lnTo>
                  <a:pt x="4627563" y="381015"/>
                </a:lnTo>
                <a:lnTo>
                  <a:pt x="2283403" y="3031426"/>
                </a:lnTo>
                <a:lnTo>
                  <a:pt x="0" y="1104681"/>
                </a:lnTo>
                <a:lnTo>
                  <a:pt x="0" y="1303"/>
                </a:lnTo>
                <a:lnTo>
                  <a:pt x="52240" y="1303"/>
                </a:lnTo>
                <a:lnTo>
                  <a:pt x="522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1" name="Picture 20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5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5925997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/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2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24101" y="855662"/>
            <a:ext cx="763530" cy="104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50" dirty="0">
                <a:solidFill>
                  <a:schemeClr val="bg1"/>
                </a:solidFill>
              </a:rPr>
              <a:t>Image Credit</a:t>
            </a:r>
          </a:p>
          <a:p>
            <a:pPr lvl="0"/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8910E613-01AD-4636-8A39-E71876A8E78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12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F54A3CB3-59F8-4B40-A5E6-AD4CCB6C16CF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356820"/>
            <a:ext cx="4132999" cy="373474"/>
          </a:xfrm>
          <a:prstGeom prst="rect">
            <a:avLst/>
          </a:prstGeom>
        </p:spPr>
        <p:txBody>
          <a:bodyPr lIns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on one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09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1308"/>
            <a:ext cx="4546247" cy="369332"/>
          </a:xfrm>
          <a:prstGeom prst="rect">
            <a:avLst/>
          </a:prstGeom>
          <a:solidFill>
            <a:schemeClr val="bg2"/>
          </a:solidFill>
        </p:spPr>
        <p:txBody>
          <a:bodyPr lIns="396000" rIns="0" anchor="ctr" anchorCtr="0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on one line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546ED0EF-C6E4-493A-B44B-DDFCAF319713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28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box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549019"/>
            <a:ext cx="4252280" cy="369332"/>
          </a:xfrm>
          <a:prstGeom prst="rect">
            <a:avLst/>
          </a:prstGeom>
          <a:solidFill>
            <a:schemeClr val="bg2"/>
          </a:solidFill>
        </p:spPr>
        <p:txBody>
          <a:bodyPr lIns="396000" rIns="0" anchor="ctr" anchorCtr="0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on one 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52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77051" y="636679"/>
            <a:ext cx="2009775" cy="994645"/>
          </a:xfrm>
          <a:prstGeom prst="rect">
            <a:avLst/>
          </a:prstGeom>
          <a:solidFill>
            <a:schemeClr val="bg2"/>
          </a:solidFill>
        </p:spPr>
        <p:txBody>
          <a:bodyPr lIns="90000" tIns="0" rIns="90000" bIns="36000" anchor="ctr">
            <a:noAutofit/>
          </a:bodyPr>
          <a:lstStyle>
            <a:lvl1pPr marL="0" indent="0">
              <a:buNone/>
              <a:defRPr sz="4600" b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64088" y="636679"/>
            <a:ext cx="2003425" cy="994645"/>
          </a:xfrm>
          <a:prstGeom prst="rect">
            <a:avLst/>
          </a:prstGeom>
          <a:solidFill>
            <a:schemeClr val="bg2"/>
          </a:solidFill>
        </p:spPr>
        <p:txBody>
          <a:bodyPr lIns="90000" tIns="0" rIns="90000" bIns="36000" anchor="ctr">
            <a:noAutofit/>
          </a:bodyPr>
          <a:lstStyle>
            <a:lvl1pPr marL="0" indent="0">
              <a:buNone/>
              <a:defRPr sz="4600" b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46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764088" y="1455478"/>
            <a:ext cx="2003425" cy="2159091"/>
          </a:xfrm>
          <a:prstGeom prst="rect">
            <a:avLst/>
          </a:prstGeom>
          <a:solidFill>
            <a:schemeClr val="bg2"/>
          </a:solidFill>
        </p:spPr>
        <p:txBody>
          <a:bodyPr lIns="90000" rIns="90000" bIns="90000"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1pPr>
            <a:lvl2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2pPr>
            <a:lvl3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3pPr>
            <a:lvl4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4pPr>
            <a:lvl5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5pPr>
            <a:lvl6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6pPr>
            <a:lvl7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7pPr>
            <a:lvl8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8pPr>
            <a:lvl9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9pPr>
          </a:lstStyle>
          <a:p>
            <a:pPr lvl="0"/>
            <a:r>
              <a:rPr lang="en-US" dirty="0"/>
              <a:t>Lorem ipsum dolor sit amet, consectetuer adipiscing elit. Maecenas porttitor congue massa. Fusce posuere, magna sed.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77051" y="1455478"/>
            <a:ext cx="2009774" cy="2159091"/>
          </a:xfrm>
          <a:prstGeom prst="rect">
            <a:avLst/>
          </a:prstGeom>
          <a:solidFill>
            <a:schemeClr val="bg2"/>
          </a:solidFill>
        </p:spPr>
        <p:txBody>
          <a:bodyPr lIns="90000" rIns="90000" bIns="90000"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1pPr>
            <a:lvl2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2pPr>
            <a:lvl3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3pPr>
            <a:lvl4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4pPr>
            <a:lvl5pPr marL="0" indent="0">
              <a:buClr>
                <a:schemeClr val="accent1"/>
              </a:buClr>
              <a:buFont typeface="Arial" panose="020B0604020202020204" pitchFamily="34" charset="0"/>
              <a:buNone/>
              <a:defRPr sz="1600" b="0"/>
            </a:lvl5pPr>
            <a:lvl6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6pPr>
            <a:lvl7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7pPr>
            <a:lvl8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8pPr>
            <a:lvl9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 b="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7412F651-955F-4F50-8657-EC5BA7FBFB60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3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/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058801" y="0"/>
            <a:ext cx="508520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2490" y="1459677"/>
            <a:ext cx="2947682" cy="2724150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400" baseline="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/>
            </a:lvl2pPr>
          </a:lstStyle>
          <a:p>
            <a:pPr lvl="0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0"/>
            <a:r>
              <a:rPr lang="en-GB" dirty="0"/>
              <a:t>Supporting sample text goes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E601A524-08CE-42CC-8F18-471119FE0D1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570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text /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5273567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745851" y="648714"/>
            <a:ext cx="2639501" cy="266294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45851" y="1442803"/>
            <a:ext cx="2909418" cy="2724150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400" baseline="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/>
            </a:lvl2pPr>
          </a:lstStyle>
          <a:p>
            <a:pPr lvl="0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0"/>
            <a:r>
              <a:rPr lang="en-GB" dirty="0"/>
              <a:t>Supporting sample text goes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F59F59DD-FFEA-48C0-AF73-997E999F2DD7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745851" y="284973"/>
            <a:ext cx="2909418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953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/ 2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43438" y="0"/>
            <a:ext cx="450056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2489" y="1459677"/>
            <a:ext cx="3407985" cy="2724150"/>
          </a:xfrm>
          <a:prstGeom prst="rect">
            <a:avLst/>
          </a:prstGeom>
        </p:spPr>
        <p:txBody>
          <a:bodyPr lIns="0" r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400" baseline="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/>
            </a:lvl2pPr>
          </a:lstStyle>
          <a:p>
            <a:pPr lvl="0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1"/>
            <a:r>
              <a:rPr lang="en-GB" dirty="0"/>
              <a:t>Supporting sample text goes here</a:t>
            </a:r>
          </a:p>
          <a:p>
            <a:pPr lvl="0"/>
            <a:r>
              <a:rPr lang="en-GB" dirty="0"/>
              <a:t>Supporting sample text goes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42E4C903-E288-48DD-BAD7-34944BC36529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03927" y="536029"/>
            <a:ext cx="3030623" cy="18124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403928" y="2739764"/>
            <a:ext cx="3030623" cy="18124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3407985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711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E5D301FF-4A5F-4D7F-9182-DDCF80782F39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080675" y="1355849"/>
            <a:ext cx="4405312" cy="234904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02489" y="1426844"/>
            <a:ext cx="2230352" cy="2719487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baseline="0" dirty="0"/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GB" baseline="0" dirty="0" err="1"/>
              <a:t>quis</a:t>
            </a:r>
            <a:r>
              <a:rPr lang="en-GB" baseline="0" dirty="0"/>
              <a:t> </a:t>
            </a:r>
            <a:r>
              <a:rPr lang="en-GB" baseline="0" dirty="0" err="1"/>
              <a:t>urna</a:t>
            </a:r>
            <a:r>
              <a:rPr lang="en-GB" baseline="0" dirty="0"/>
              <a:t>.</a:t>
            </a:r>
          </a:p>
          <a:p>
            <a:pPr lvl="0"/>
            <a:endParaRPr lang="en-GB" baseline="0" dirty="0"/>
          </a:p>
          <a:p>
            <a:pPr lvl="0"/>
            <a:endParaRPr lang="en-GB" baseline="0" dirty="0"/>
          </a:p>
          <a:p>
            <a:pPr lvl="0"/>
            <a:endParaRPr lang="en-GB" baseline="0" dirty="0"/>
          </a:p>
          <a:p>
            <a:pPr lvl="0"/>
            <a:endParaRPr lang="en-GB" baseline="0" dirty="0"/>
          </a:p>
          <a:p>
            <a:pPr lvl="0"/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080675" y="3772653"/>
            <a:ext cx="4405312" cy="352605"/>
          </a:xfrm>
          <a:prstGeom prst="rect">
            <a:avLst/>
          </a:prstGeom>
        </p:spPr>
        <p:txBody>
          <a:bodyPr lIns="0" rIns="0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/>
              <a:t>Lorem ipsum dolor sit amet, consectetuer adipiscing elit. Maecenas porttitor congue </a:t>
            </a:r>
            <a:r>
              <a:rPr lang="en-GB" baseline="0" dirty="0" err="1"/>
              <a:t>massa</a:t>
            </a:r>
            <a:r>
              <a:rPr lang="en-GB" baseline="0" dirty="0"/>
              <a:t>. Lorem ipsum </a:t>
            </a:r>
            <a:r>
              <a:rPr lang="en-GB" baseline="0" dirty="0" err="1"/>
              <a:t>dolor</a:t>
            </a:r>
            <a:r>
              <a:rPr lang="en-GB" baseline="0" dirty="0"/>
              <a:t> sit </a:t>
            </a:r>
            <a:r>
              <a:rPr lang="en-GB" baseline="0" dirty="0" err="1"/>
              <a:t>amet</a:t>
            </a:r>
            <a:r>
              <a:rPr lang="en-GB" baseline="0" dirty="0"/>
              <a:t>. 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201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/ Aft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43438" y="0"/>
            <a:ext cx="450056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77340" y="269875"/>
            <a:ext cx="1508447" cy="266294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Before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39495" y="241028"/>
            <a:ext cx="1508447" cy="266294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After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964E8265-22F7-4CA0-A590-8EB615AC52E3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95288" y="741363"/>
            <a:ext cx="3955995" cy="315272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95289" y="4004776"/>
            <a:ext cx="3975864" cy="352605"/>
          </a:xfrm>
          <a:prstGeom prst="rect">
            <a:avLst/>
          </a:prstGeom>
        </p:spPr>
        <p:txBody>
          <a:bodyPr lIns="0" rIns="0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/>
              <a:t>Lorem ipsum dolor sit amet, consectetuer adipiscing elit. Maecenas porttitor congue </a:t>
            </a:r>
            <a:r>
              <a:rPr lang="en-GB" baseline="0" dirty="0" err="1"/>
              <a:t>massa</a:t>
            </a:r>
            <a:r>
              <a:rPr lang="en-GB" baseline="0" dirty="0"/>
              <a:t>. Lorem ipsum </a:t>
            </a:r>
            <a:r>
              <a:rPr lang="en-GB" baseline="0" dirty="0" err="1"/>
              <a:t>dolor</a:t>
            </a:r>
            <a:r>
              <a:rPr lang="en-GB" baseline="0" dirty="0"/>
              <a:t> sit </a:t>
            </a:r>
            <a:r>
              <a:rPr lang="en-GB" baseline="0" dirty="0" err="1"/>
              <a:t>amet</a:t>
            </a:r>
            <a:r>
              <a:rPr lang="en-GB" baseline="0" dirty="0"/>
              <a:t>. 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915719" y="4004775"/>
            <a:ext cx="3955995" cy="352605"/>
          </a:xfrm>
          <a:prstGeom prst="rect">
            <a:avLst/>
          </a:prstGeom>
        </p:spPr>
        <p:txBody>
          <a:bodyPr lIns="0" rIns="0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/>
              <a:t>Lorem ipsum dolor sit amet, consectetuer adipiscing elit. Maecenas porttitor congue </a:t>
            </a:r>
            <a:r>
              <a:rPr lang="en-GB" baseline="0" dirty="0" err="1"/>
              <a:t>massa</a:t>
            </a:r>
            <a:r>
              <a:rPr lang="en-GB" baseline="0" dirty="0"/>
              <a:t>. Lorem ipsum </a:t>
            </a:r>
            <a:r>
              <a:rPr lang="en-GB" baseline="0" dirty="0" err="1"/>
              <a:t>dolor</a:t>
            </a:r>
            <a:r>
              <a:rPr lang="en-GB" baseline="0" dirty="0"/>
              <a:t> sit </a:t>
            </a:r>
            <a:r>
              <a:rPr lang="en-GB" baseline="0" dirty="0" err="1"/>
              <a:t>amet</a:t>
            </a:r>
            <a:r>
              <a:rPr lang="en-GB" baseline="0" dirty="0"/>
              <a:t>. 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915719" y="741362"/>
            <a:ext cx="3955995" cy="315272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69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 userDrawn="1"/>
        </p:nvSpPr>
        <p:spPr>
          <a:xfrm>
            <a:off x="4648724" y="1964451"/>
            <a:ext cx="4505325" cy="5193639"/>
          </a:xfrm>
          <a:custGeom>
            <a:avLst/>
            <a:gdLst>
              <a:gd name="connsiteX0" fmla="*/ 0 w 4593265"/>
              <a:gd name="connsiteY0" fmla="*/ 5295014 h 5295014"/>
              <a:gd name="connsiteX1" fmla="*/ 0 w 4593265"/>
              <a:gd name="connsiteY1" fmla="*/ 829339 h 5295014"/>
              <a:gd name="connsiteX2" fmla="*/ 1881963 w 4593265"/>
              <a:gd name="connsiteY2" fmla="*/ 2711302 h 5295014"/>
              <a:gd name="connsiteX3" fmla="*/ 4593265 w 4593265"/>
              <a:gd name="connsiteY3" fmla="*/ 0 h 5295014"/>
              <a:gd name="connsiteX4" fmla="*/ 4593265 w 4593265"/>
              <a:gd name="connsiteY4" fmla="*/ 5295014 h 5295014"/>
              <a:gd name="connsiteX5" fmla="*/ 0 w 4593265"/>
              <a:gd name="connsiteY5" fmla="*/ 5295014 h 529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265" h="5295014">
                <a:moveTo>
                  <a:pt x="0" y="5295014"/>
                </a:moveTo>
                <a:lnTo>
                  <a:pt x="0" y="829339"/>
                </a:lnTo>
                <a:lnTo>
                  <a:pt x="1881963" y="2711302"/>
                </a:lnTo>
                <a:lnTo>
                  <a:pt x="4593265" y="0"/>
                </a:lnTo>
                <a:lnTo>
                  <a:pt x="4593265" y="5295014"/>
                </a:lnTo>
                <a:lnTo>
                  <a:pt x="0" y="5295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389284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402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ll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AA36F14E-6AB7-4C3C-BDA7-C660A0C942B5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2489" y="1790006"/>
            <a:ext cx="2638425" cy="184626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16275" y="1790006"/>
            <a:ext cx="2638425" cy="184626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0061" y="1790006"/>
            <a:ext cx="2638425" cy="184626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03225" y="3722197"/>
            <a:ext cx="2638425" cy="280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216275" y="3722197"/>
            <a:ext cx="2638425" cy="280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030061" y="3722197"/>
            <a:ext cx="2638425" cy="280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7886700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1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with 2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94132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45E2CABE-F8C0-4345-9B92-B56E2BBAD8FC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03470" y="1605154"/>
            <a:ext cx="1873071" cy="280991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aseline="0" dirty="0"/>
              <a:t>Lorem ipsum dolor sit amet, consectetuer adipiscing elit. Maecenas porttitor congue massa. 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03470" y="1169672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3470" y="1530504"/>
            <a:ext cx="18730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834765" y="1527173"/>
            <a:ext cx="1733550" cy="1604963"/>
          </a:xfrm>
          <a:prstGeom prst="rect">
            <a:avLst/>
          </a:prstGeom>
          <a:solidFill>
            <a:schemeClr val="accent1"/>
          </a:solidFill>
        </p:spPr>
        <p:txBody>
          <a:bodyPr anchor="ctr" anchorCtr="1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Sit </a:t>
            </a:r>
            <a:r>
              <a:rPr lang="en-GB" dirty="0" err="1"/>
              <a:t>amet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 err="1"/>
              <a:t>conceteur</a:t>
            </a:r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6461760" y="1527174"/>
            <a:ext cx="1733550" cy="1604963"/>
          </a:xfrm>
          <a:prstGeom prst="rect">
            <a:avLst/>
          </a:prstGeom>
          <a:solidFill>
            <a:schemeClr val="accent1"/>
          </a:solidFill>
        </p:spPr>
        <p:txBody>
          <a:bodyPr anchor="ctr" anchorCtr="1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Sit </a:t>
            </a:r>
            <a:r>
              <a:rPr lang="en-GB" dirty="0" err="1"/>
              <a:t>amet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 err="1"/>
              <a:t>conceteur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6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77351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7191FA10-FB69-4FA3-B905-6B1D68BBC975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99684" y="1562650"/>
            <a:ext cx="2352609" cy="203956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aseline="0" dirty="0"/>
              <a:t>Lorem ipsum dolor sit amet, consectetuer adipiscing elit. Maecenas.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277439" y="1292837"/>
            <a:ext cx="2417688" cy="2809918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/>
              <a:t>Lorem ipsum dolor sit amet, consectetuer adipiscing elit. Maecenas porttitor congue </a:t>
            </a:r>
            <a:r>
              <a:rPr lang="en-GB" baseline="0" dirty="0" err="1"/>
              <a:t>massa</a:t>
            </a:r>
            <a:r>
              <a:rPr lang="en-GB" baseline="0" dirty="0"/>
              <a:t>. Lorem ipsum </a:t>
            </a:r>
            <a:r>
              <a:rPr lang="en-GB" baseline="0" dirty="0" err="1"/>
              <a:t>dolor</a:t>
            </a:r>
            <a:r>
              <a:rPr lang="en-GB" baseline="0" dirty="0"/>
              <a:t> sit </a:t>
            </a:r>
            <a:r>
              <a:rPr lang="en-GB" baseline="0" dirty="0" err="1"/>
              <a:t>amet</a:t>
            </a:r>
            <a:r>
              <a:rPr lang="en-GB" baseline="0" dirty="0"/>
              <a:t>, </a:t>
            </a:r>
            <a:r>
              <a:rPr lang="en-GB" baseline="0" dirty="0" err="1"/>
              <a:t>consectetuer</a:t>
            </a:r>
            <a:r>
              <a:rPr lang="en-GB" baseline="0" dirty="0"/>
              <a:t> </a:t>
            </a:r>
            <a:r>
              <a:rPr lang="en-GB" baseline="0" dirty="0" err="1"/>
              <a:t>adipiscing</a:t>
            </a:r>
            <a:r>
              <a:rPr lang="en-GB" baseline="0" dirty="0"/>
              <a:t> </a:t>
            </a:r>
            <a:r>
              <a:rPr lang="en-GB" baseline="0" dirty="0" err="1"/>
              <a:t>elit</a:t>
            </a:r>
            <a:r>
              <a:rPr lang="en-GB" baseline="0" dirty="0"/>
              <a:t>. Maecenas </a:t>
            </a:r>
            <a:r>
              <a:rPr lang="en-GB" baseline="0" dirty="0" err="1"/>
              <a:t>porttitor</a:t>
            </a:r>
            <a:r>
              <a:rPr lang="en-GB" baseline="0" dirty="0"/>
              <a:t> </a:t>
            </a:r>
            <a:r>
              <a:rPr lang="en-GB" baseline="0" dirty="0" err="1"/>
              <a:t>congue</a:t>
            </a:r>
            <a:r>
              <a:rPr lang="en-GB" baseline="0" dirty="0"/>
              <a:t> </a:t>
            </a:r>
            <a:r>
              <a:rPr lang="en-GB" baseline="0" dirty="0" err="1"/>
              <a:t>massa</a:t>
            </a:r>
            <a:r>
              <a:rPr lang="en-GB" baseline="0" dirty="0"/>
              <a:t>. </a:t>
            </a:r>
            <a:endParaRPr lang="en-GB" dirty="0"/>
          </a:p>
          <a:p>
            <a:pPr lvl="0"/>
            <a:r>
              <a:rPr lang="en-GB" baseline="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3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ac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547909" y="0"/>
            <a:ext cx="3596091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2490" y="1863180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82037" y="1197030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9" y="1608494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99879" y="3446128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92678" y="2779978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92678" y="3191442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308387" y="2365158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301186" y="1699008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301186" y="2110472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305776" y="3948106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298575" y="3281956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298575" y="3693420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091045" y="1866022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083844" y="1199872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4083844" y="1611336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088434" y="3448970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081233" y="2782820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6" hasCustomPrompt="1"/>
          </p:nvPr>
        </p:nvSpPr>
        <p:spPr>
          <a:xfrm>
            <a:off x="4081233" y="3194284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5E4A9AF5-1681-4DE2-BEE5-0C7C1760BD6C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4770928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030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ac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5405907" y="0"/>
            <a:ext cx="1563688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2490" y="1863180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82037" y="1197030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95289" y="1608494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99879" y="3446128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92678" y="2779978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92678" y="3191442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308387" y="2365158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301186" y="1699008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301186" y="2110472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305776" y="3948106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298575" y="3281956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298575" y="3693420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091045" y="1866022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083844" y="1199872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4083844" y="1611336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088434" y="3448970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081233" y="2782820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6" hasCustomPrompt="1"/>
          </p:nvPr>
        </p:nvSpPr>
        <p:spPr>
          <a:xfrm>
            <a:off x="4081233" y="3194284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7319544" y="964480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7312343" y="298330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7312343" y="709794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316933" y="2547428"/>
            <a:ext cx="1028277" cy="831702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309732" y="1881278"/>
            <a:ext cx="903288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7309732" y="2292742"/>
            <a:ext cx="903288" cy="24653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B1993A75-A0EE-41ED-8EAA-629DDDDE3A93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4582032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402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ac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2490" y="1863180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49568" y="1257990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1st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55820" y="0"/>
            <a:ext cx="178915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517138" y="1863180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498340" y="1257990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200ft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943988" y="1863870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925190" y="1258680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350m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775442" y="1863870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775528" y="1258680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40.5ft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06376" y="3516622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73332" y="2911432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Grout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2521024" y="3516622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495600" y="2911432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72”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947874" y="3517312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929076" y="2912122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350m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779328" y="3517312"/>
            <a:ext cx="1251050" cy="65927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1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 lvl="0"/>
            <a:r>
              <a:rPr lang="en-GB" dirty="0"/>
              <a:t>Supporting sample text goes here. Lorem ipsum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6752910" y="2912122"/>
            <a:ext cx="1311614" cy="40862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95t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F92F9882-0F1F-41D8-8427-FA0492F4C001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4582032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398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B065B384-FE53-451F-981B-419352D4EAE9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86090" y="287550"/>
            <a:ext cx="2100438" cy="2009454"/>
          </a:xfrm>
          <a:prstGeom prst="rect">
            <a:avLst/>
          </a:prstGeom>
          <a:solidFill>
            <a:schemeClr val="accent1"/>
          </a:solidFill>
        </p:spPr>
        <p:txBody>
          <a:bodyPr lIns="270000" tIns="270000" rIns="270000" bIns="270000" anchor="ctr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sz="1100" dirty="0">
                <a:solidFill>
                  <a:schemeClr val="bg1"/>
                </a:solidFill>
              </a:rPr>
              <a:t>Use this for any additional outcomes. (Keep 7 lines maximum)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86090" y="2458415"/>
            <a:ext cx="2100438" cy="2009454"/>
          </a:xfrm>
          <a:prstGeom prst="rect">
            <a:avLst/>
          </a:prstGeom>
          <a:solidFill>
            <a:schemeClr val="accent2"/>
          </a:solidFill>
        </p:spPr>
        <p:txBody>
          <a:bodyPr lIns="270000" tIns="270000" rIns="270000" bIns="270000" anchor="ctr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sz="1100" dirty="0">
                <a:solidFill>
                  <a:schemeClr val="bg1"/>
                </a:solidFill>
              </a:rPr>
              <a:t>Use this for any additional outcomes. (Keep 7 lines maximum)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87514" y="2458415"/>
            <a:ext cx="2100438" cy="2009454"/>
          </a:xfrm>
          <a:prstGeom prst="rect">
            <a:avLst/>
          </a:prstGeom>
          <a:solidFill>
            <a:schemeClr val="accent1"/>
          </a:solidFill>
        </p:spPr>
        <p:txBody>
          <a:bodyPr lIns="270000" tIns="270000" rIns="270000" bIns="270000" anchor="ctr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sz="1100" dirty="0">
                <a:solidFill>
                  <a:schemeClr val="bg1"/>
                </a:solidFill>
              </a:rPr>
              <a:t>Use this for any additional outcomes. (Keep 7 lines maximum)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7514" y="287550"/>
            <a:ext cx="2100438" cy="2009454"/>
          </a:xfrm>
          <a:prstGeom prst="rect">
            <a:avLst/>
          </a:prstGeom>
          <a:solidFill>
            <a:schemeClr val="accent2"/>
          </a:solidFill>
        </p:spPr>
        <p:txBody>
          <a:bodyPr lIns="270000" tIns="270000" rIns="270000" bIns="270000" anchor="ctr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sz="1100" dirty="0">
                <a:solidFill>
                  <a:schemeClr val="bg1"/>
                </a:solidFill>
              </a:rPr>
              <a:t>Use this for any additional outcomes. (Keep 7 lines maximum)</a:t>
            </a:r>
          </a:p>
        </p:txBody>
      </p:sp>
    </p:spTree>
    <p:extLst>
      <p:ext uri="{BB962C8B-B14F-4D97-AF65-F5344CB8AC3E}">
        <p14:creationId xmlns:p14="http://schemas.microsoft.com/office/powerpoint/2010/main" val="23441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Opportunity_Solution_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5502166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03652" y="715044"/>
            <a:ext cx="2745061" cy="969921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>
              <a:spcBef>
                <a:spcPts val="300"/>
              </a:spcBef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Client’s brief, aims and objectives – why’s the project being undertaken? Constraints and challenges – what are they? 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03652" y="423131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Opportunity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999068" y="2274548"/>
            <a:ext cx="2745061" cy="969921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>
              <a:spcBef>
                <a:spcPts val="300"/>
              </a:spcBef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have you met the brief and overcome the challenges? How have the challenges/constraints shaped the solution? </a:t>
            </a:r>
            <a:endParaRPr lang="en-GB" sz="1400" baseline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999068" y="1989261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Solution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003652" y="3794125"/>
            <a:ext cx="2745061" cy="969921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None/>
              <a:tabLst/>
              <a:defRPr sz="1400" baseline="0"/>
            </a:lvl1pPr>
            <a:lvl2pPr marL="457200" indent="0">
              <a:buClr>
                <a:srgbClr val="2FB6BC"/>
              </a:buClr>
              <a:buFont typeface="Arial" panose="020B0604020202020204" pitchFamily="34" charset="0"/>
              <a:buNone/>
              <a:defRPr sz="1400" baseline="0"/>
            </a:lvl2pPr>
          </a:lstStyle>
          <a:p>
            <a:pPr>
              <a:spcBef>
                <a:spcPts val="300"/>
              </a:spcBef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value was added through that solution? What benefits to your client – and their customers or community – does it bring?</a:t>
            </a:r>
            <a:endParaRPr lang="en-GB" sz="120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003652" y="3508838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Outcome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8B727F87-01F2-4DD7-96E6-027AC0C784A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79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rtunit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5738648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345533" y="1000095"/>
            <a:ext cx="2293972" cy="362327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aseline="0"/>
            </a:lvl1pPr>
          </a:lstStyle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Client’s brief, aims and objectives – why’s the project being undertaken?</a:t>
            </a:r>
          </a:p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and challenges – what are they? (Together, these define the client’s ‘opportunity space’ – the arena in which we work to solve problems and create value.)</a:t>
            </a:r>
            <a:endParaRPr lang="en-GB" sz="14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345534" y="528510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Opportunity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345533" y="879961"/>
            <a:ext cx="22939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D03A3A2E-D6E7-409E-B669-03A9EDE71173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rtunity + image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405352" y="0"/>
            <a:ext cx="5738648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95288" y="1000095"/>
            <a:ext cx="2439352" cy="362327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aseline="0"/>
            </a:lvl1pPr>
          </a:lstStyle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have you met the brief and overcome the challenges?</a:t>
            </a:r>
          </a:p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have the challenges/constraints shaped the solution including:</a:t>
            </a:r>
          </a:p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 of technologies and methods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stakeholder engagement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finance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delivery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procurement/contractual arrangements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 and working relationships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</a:t>
            </a:r>
          </a:p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innovations? How have they came about and what have they delivered?</a:t>
            </a:r>
            <a:endParaRPr lang="en-GB" sz="14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95289" y="528510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Solution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95288" y="879961"/>
            <a:ext cx="22939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5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68675" y="1729614"/>
            <a:ext cx="4574004" cy="514219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516437" y="1668025"/>
            <a:ext cx="4627563" cy="3031426"/>
          </a:xfrm>
          <a:custGeom>
            <a:avLst/>
            <a:gdLst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1022460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106831 w 4627563"/>
              <a:gd name="connsiteY6" fmla="*/ 159870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0 w 4627563"/>
              <a:gd name="connsiteY6" fmla="*/ 1104681 h 3331676"/>
              <a:gd name="connsiteX7" fmla="*/ 0 w 4627563"/>
              <a:gd name="connsiteY7" fmla="*/ 1303 h 3331676"/>
              <a:gd name="connsiteX8" fmla="*/ 52240 w 4627563"/>
              <a:gd name="connsiteY8" fmla="*/ 1303 h 3331676"/>
              <a:gd name="connsiteX9" fmla="*/ 52240 w 4627563"/>
              <a:gd name="connsiteY9" fmla="*/ 0 h 3331676"/>
              <a:gd name="connsiteX0" fmla="*/ 52240 w 4627563"/>
              <a:gd name="connsiteY0" fmla="*/ 0 h 3031426"/>
              <a:gd name="connsiteX1" fmla="*/ 4626244 w 4627563"/>
              <a:gd name="connsiteY1" fmla="*/ 0 h 3031426"/>
              <a:gd name="connsiteX2" fmla="*/ 4626244 w 4627563"/>
              <a:gd name="connsiteY2" fmla="*/ 395288 h 3031426"/>
              <a:gd name="connsiteX3" fmla="*/ 4627563 w 4627563"/>
              <a:gd name="connsiteY3" fmla="*/ 395288 h 3031426"/>
              <a:gd name="connsiteX4" fmla="*/ 4627563 w 4627563"/>
              <a:gd name="connsiteY4" fmla="*/ 381015 h 3031426"/>
              <a:gd name="connsiteX5" fmla="*/ 2283403 w 4627563"/>
              <a:gd name="connsiteY5" fmla="*/ 3031426 h 3031426"/>
              <a:gd name="connsiteX6" fmla="*/ 0 w 4627563"/>
              <a:gd name="connsiteY6" fmla="*/ 1104681 h 3031426"/>
              <a:gd name="connsiteX7" fmla="*/ 0 w 4627563"/>
              <a:gd name="connsiteY7" fmla="*/ 1303 h 3031426"/>
              <a:gd name="connsiteX8" fmla="*/ 52240 w 4627563"/>
              <a:gd name="connsiteY8" fmla="*/ 1303 h 3031426"/>
              <a:gd name="connsiteX9" fmla="*/ 52240 w 4627563"/>
              <a:gd name="connsiteY9" fmla="*/ 0 h 30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7563" h="3031426">
                <a:moveTo>
                  <a:pt x="52240" y="0"/>
                </a:moveTo>
                <a:lnTo>
                  <a:pt x="4626244" y="0"/>
                </a:lnTo>
                <a:lnTo>
                  <a:pt x="4626244" y="395288"/>
                </a:lnTo>
                <a:lnTo>
                  <a:pt x="4627563" y="395288"/>
                </a:lnTo>
                <a:lnTo>
                  <a:pt x="4627563" y="381015"/>
                </a:lnTo>
                <a:lnTo>
                  <a:pt x="2283403" y="3031426"/>
                </a:lnTo>
                <a:lnTo>
                  <a:pt x="0" y="1104681"/>
                </a:lnTo>
                <a:lnTo>
                  <a:pt x="0" y="1303"/>
                </a:lnTo>
                <a:lnTo>
                  <a:pt x="52240" y="1303"/>
                </a:lnTo>
                <a:lnTo>
                  <a:pt x="522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7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57316" y="0"/>
            <a:ext cx="3486684" cy="5143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FCCDFC24-53CE-4326-A2F6-72C2E342D826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8839" y="1696594"/>
            <a:ext cx="1932710" cy="28099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aseline="0"/>
            </a:lvl1pPr>
          </a:lstStyle>
          <a:p>
            <a:pPr lvl="0"/>
            <a:r>
              <a:rPr lang="en-GB" baseline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baseline="0" dirty="0" err="1"/>
              <a:t>urna</a:t>
            </a:r>
            <a:r>
              <a:rPr lang="en-GB" baseline="0" dirty="0"/>
              <a:t>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2949120" y="1696594"/>
            <a:ext cx="1932710" cy="28099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aseline="0"/>
            </a:lvl1pPr>
          </a:lstStyle>
          <a:p>
            <a:pPr lvl="0"/>
            <a:r>
              <a:rPr lang="en-GB" baseline="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502746" y="1696594"/>
            <a:ext cx="1932710" cy="28099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aseline="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4894" y="1290366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2949120" y="1290366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502746" y="1290366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502746" y="1615966"/>
            <a:ext cx="1876626" cy="59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2949119" y="1615966"/>
            <a:ext cx="1932711" cy="597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395587" y="1621944"/>
            <a:ext cx="1945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rtunity_Solution_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57316" y="0"/>
            <a:ext cx="348668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934FA63F-C640-44C4-8E33-F0352BE77DE1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8839" y="908952"/>
            <a:ext cx="2002574" cy="359967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aseline="0"/>
            </a:lvl1pPr>
          </a:lstStyle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Client’s brief, aims and objectives – why’s the project being undertaken?</a:t>
            </a:r>
          </a:p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and challenges – what are they? (Together, these define the client’s ‘opportunity space’ – the arena in which we work to solve problems and create value.)</a:t>
            </a:r>
            <a:endParaRPr lang="en-GB" sz="140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4894" y="515976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err="1"/>
              <a:t>Oportunity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2949120" y="515976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Solution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502746" y="515976"/>
            <a:ext cx="2016519" cy="2333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Outcome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02746" y="834302"/>
            <a:ext cx="201651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2949119" y="834302"/>
            <a:ext cx="20165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08839" y="834302"/>
            <a:ext cx="20165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2956091" y="908952"/>
            <a:ext cx="2002574" cy="359967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 baseline="0"/>
            </a:lvl1pPr>
          </a:lstStyle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have you met the brief and overcome the challenges?</a:t>
            </a:r>
          </a:p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have the challenges/constraints shaped the solution including:</a:t>
            </a:r>
          </a:p>
          <a:p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 of technologies and methods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stakeholder engagement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finance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delivery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procurement/contractual arrangements</a:t>
            </a:r>
            <a:b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</a:t>
            </a:r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502746" y="908952"/>
            <a:ext cx="1932710" cy="28099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aseline="0" dirty="0"/>
              <a:t>What value was added through that solution? What benefits to your client – and their customers or community – does it bring?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333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rtunit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/>
          <a:lstStyle/>
          <a:p>
            <a:pPr defTabSz="914378"/>
            <a:fld id="{06B8BD0B-5574-4D5A-8BAE-E9FE751E4D11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/>
          <a:lstStyle/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/>
          <a:lstStyle/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9" y="888341"/>
            <a:ext cx="4132999" cy="29284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Opportunity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3226" y="1489700"/>
            <a:ext cx="4240212" cy="194935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GB" dirty="0"/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urPellentesque</a:t>
            </a:r>
            <a:r>
              <a:rPr lang="en-GB" dirty="0"/>
              <a:t> habitant morbi tristique senectus et netus et malesuada fames ac turpis egestas. Proin pharetra </a:t>
            </a:r>
            <a:r>
              <a:rPr lang="en-GB" dirty="0" err="1"/>
              <a:t>nonummy</a:t>
            </a:r>
            <a:r>
              <a:rPr lang="en-GB" dirty="0"/>
              <a:t>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5289" y="1277201"/>
            <a:ext cx="424814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09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C82058D-4CD3-4945-89E8-0DC2E602634F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47687" y="1888263"/>
            <a:ext cx="1840840" cy="315283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one line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2595606" y="1891438"/>
            <a:ext cx="1840840" cy="315283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one line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4658111" y="1883719"/>
            <a:ext cx="1840840" cy="282796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one line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6710018" y="1884517"/>
            <a:ext cx="1840840" cy="281997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one line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547687" y="4061106"/>
            <a:ext cx="1840840" cy="407249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two lines</a:t>
            </a:r>
            <a:br>
              <a:rPr lang="en-GB" dirty="0"/>
            </a:br>
            <a:r>
              <a:rPr lang="en-GB" dirty="0"/>
              <a:t>Title on two lines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2597454" y="4061106"/>
            <a:ext cx="1840840" cy="407249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two lines</a:t>
            </a:r>
            <a:br>
              <a:rPr lang="en-GB" dirty="0"/>
            </a:br>
            <a:r>
              <a:rPr lang="en-GB" dirty="0"/>
              <a:t>Title on two lines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648279" y="4061106"/>
            <a:ext cx="1840840" cy="407249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two lines</a:t>
            </a:r>
            <a:br>
              <a:rPr lang="en-GB" dirty="0"/>
            </a:br>
            <a:r>
              <a:rPr lang="en-GB" dirty="0"/>
              <a:t>Title on two lines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702550" y="4061106"/>
            <a:ext cx="1840840" cy="407249"/>
          </a:xfrm>
          <a:prstGeom prst="rect">
            <a:avLst/>
          </a:prstGeom>
        </p:spPr>
        <p:txBody>
          <a:bodyPr wrap="none" lIns="0" rIns="0"/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on two lines</a:t>
            </a:r>
            <a:br>
              <a:rPr lang="en-GB" dirty="0"/>
            </a:br>
            <a:r>
              <a:rPr lang="en-GB" dirty="0"/>
              <a:t>Title on two lines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47687" y="349120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99308" y="349120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650929" y="349120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702550" y="349120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530754" y="2540207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582375" y="2540207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633996" y="2540207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685617" y="2540207"/>
            <a:ext cx="1855788" cy="1447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66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hape be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2489" y="1511064"/>
            <a:ext cx="3420778" cy="231409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GB" baseline="0" dirty="0"/>
              <a:t>Lorem ipsum dolor sit amet, consectetuer adipiscing elit. Maecenas porttitor congue massa. Fusce posuere, magna sed </a:t>
            </a:r>
            <a:r>
              <a:rPr lang="en-GB" baseline="0" dirty="0" err="1"/>
              <a:t>pulvinar</a:t>
            </a:r>
            <a:r>
              <a:rPr lang="en-GB" baseline="0" dirty="0"/>
              <a:t> </a:t>
            </a:r>
            <a:r>
              <a:rPr lang="en-GB" baseline="0" dirty="0" err="1"/>
              <a:t>ultricies</a:t>
            </a:r>
            <a:r>
              <a:rPr lang="en-GB" baseline="0" dirty="0"/>
              <a:t>. 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06808D79-B41D-4E7C-AAB7-492133490E77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4582032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65388" y="2522540"/>
            <a:ext cx="5048975" cy="5048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 userDrawn="1"/>
        </p:nvSpPr>
        <p:spPr>
          <a:xfrm>
            <a:off x="6846319" y="3408655"/>
            <a:ext cx="3287112" cy="327674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718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hap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5709" y="1448344"/>
            <a:ext cx="3420778" cy="231409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GB" baseline="0" dirty="0"/>
              <a:t>Lorem ipsum dolor sit amet, consectetuer adipiscing elit. Maecenas porttitor congue massa. Fusce posuere, magna sed </a:t>
            </a:r>
            <a:r>
              <a:rPr lang="en-GB" baseline="0" dirty="0" err="1"/>
              <a:t>pulvinar</a:t>
            </a:r>
            <a:r>
              <a:rPr lang="en-GB" baseline="0" dirty="0"/>
              <a:t> </a:t>
            </a:r>
            <a:r>
              <a:rPr lang="en-GB" baseline="0" dirty="0" err="1"/>
              <a:t>ultricies</a:t>
            </a:r>
            <a:r>
              <a:rPr lang="en-GB" baseline="0" dirty="0"/>
              <a:t>. 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531F74BA-BD03-41B9-85DC-E3EADC4516C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81357"/>
            <a:ext cx="3091814" cy="2662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2489" y="317616"/>
            <a:ext cx="4582032" cy="363741"/>
          </a:xfrm>
          <a:prstGeom prst="rect">
            <a:avLst/>
          </a:prstGeom>
        </p:spPr>
        <p:txBody>
          <a:bodyPr lIns="0"/>
          <a:lstStyle>
            <a:lvl1pPr>
              <a:defRPr sz="22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Oval 5"/>
          <p:cNvSpPr/>
          <p:nvPr userDrawn="1"/>
        </p:nvSpPr>
        <p:spPr>
          <a:xfrm>
            <a:off x="6902487" y="-3533866"/>
            <a:ext cx="3286172" cy="7067731"/>
          </a:xfrm>
          <a:custGeom>
            <a:avLst/>
            <a:gdLst/>
            <a:ahLst/>
            <a:cxnLst/>
            <a:rect l="l" t="t" r="r" b="b"/>
            <a:pathLst>
              <a:path w="4341994" h="8683986">
                <a:moveTo>
                  <a:pt x="83911" y="0"/>
                </a:moveTo>
                <a:cubicBezTo>
                  <a:pt x="2435585" y="0"/>
                  <a:pt x="4341994" y="1943976"/>
                  <a:pt x="4341994" y="4341993"/>
                </a:cubicBezTo>
                <a:cubicBezTo>
                  <a:pt x="4341994" y="6740010"/>
                  <a:pt x="2435585" y="8683986"/>
                  <a:pt x="83911" y="8683986"/>
                </a:cubicBezTo>
                <a:lnTo>
                  <a:pt x="0" y="8681822"/>
                </a:lnTo>
                <a:lnTo>
                  <a:pt x="0" y="2164"/>
                </a:lnTo>
                <a:cubicBezTo>
                  <a:pt x="27888" y="277"/>
                  <a:pt x="55868" y="0"/>
                  <a:pt x="839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266884" y="-1765715"/>
            <a:ext cx="3283901" cy="3531426"/>
            <a:chOff x="6646249" y="-337047"/>
            <a:chExt cx="4338993" cy="4338996"/>
          </a:xfrm>
        </p:grpSpPr>
        <p:sp>
          <p:nvSpPr>
            <p:cNvPr id="12" name="Rectangle 2"/>
            <p:cNvSpPr/>
            <p:nvPr/>
          </p:nvSpPr>
          <p:spPr>
            <a:xfrm>
              <a:off x="6646249" y="-337045"/>
              <a:ext cx="2172494" cy="4338994"/>
            </a:xfrm>
            <a:custGeom>
              <a:avLst/>
              <a:gdLst/>
              <a:ahLst/>
              <a:cxnLst/>
              <a:rect l="l" t="t" r="r" b="b"/>
              <a:pathLst>
                <a:path w="2172494" h="4338994">
                  <a:moveTo>
                    <a:pt x="2169497" y="0"/>
                  </a:moveTo>
                  <a:lnTo>
                    <a:pt x="2172494" y="151"/>
                  </a:lnTo>
                  <a:lnTo>
                    <a:pt x="2172494" y="4338843"/>
                  </a:lnTo>
                  <a:cubicBezTo>
                    <a:pt x="2171495" y="4338993"/>
                    <a:pt x="2170496" y="4338994"/>
                    <a:pt x="2169497" y="4338994"/>
                  </a:cubicBezTo>
                  <a:cubicBezTo>
                    <a:pt x="971317" y="4338994"/>
                    <a:pt x="0" y="3367677"/>
                    <a:pt x="0" y="2169497"/>
                  </a:cubicBezTo>
                  <a:cubicBezTo>
                    <a:pt x="0" y="971317"/>
                    <a:pt x="971317" y="0"/>
                    <a:pt x="2169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7"/>
            <p:cNvSpPr/>
            <p:nvPr/>
          </p:nvSpPr>
          <p:spPr>
            <a:xfrm>
              <a:off x="8815744" y="-337047"/>
              <a:ext cx="2169498" cy="4338994"/>
            </a:xfrm>
            <a:custGeom>
              <a:avLst/>
              <a:gdLst/>
              <a:ahLst/>
              <a:cxnLst/>
              <a:rect l="l" t="t" r="r" b="b"/>
              <a:pathLst>
                <a:path w="2169498" h="4338994">
                  <a:moveTo>
                    <a:pt x="1" y="0"/>
                  </a:moveTo>
                  <a:cubicBezTo>
                    <a:pt x="1198181" y="0"/>
                    <a:pt x="2169498" y="971317"/>
                    <a:pt x="2169498" y="2169497"/>
                  </a:cubicBezTo>
                  <a:cubicBezTo>
                    <a:pt x="2169498" y="3367677"/>
                    <a:pt x="1198181" y="4338994"/>
                    <a:pt x="1" y="4338994"/>
                  </a:cubicBezTo>
                  <a:lnTo>
                    <a:pt x="0" y="43389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86537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19601" y="0"/>
            <a:ext cx="472440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0509" y="1239838"/>
            <a:ext cx="2525932" cy="14295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800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139825" y="2679655"/>
            <a:ext cx="2527300" cy="398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 dirty="0"/>
              <a:t>statement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40509" y="3269445"/>
            <a:ext cx="25259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B5DA322C-C70F-48A8-BB19-F8F99EBFF7F5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60713" y="1543491"/>
            <a:ext cx="3752283" cy="7516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59346" y="2305367"/>
            <a:ext cx="3753650" cy="398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supporting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660030" y="2895157"/>
            <a:ext cx="37529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CC447703-44B7-45E9-8DE3-54D4C0E8A0E2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276850" y="0"/>
            <a:ext cx="3867150" cy="51435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02489" y="627568"/>
            <a:ext cx="2660431" cy="73132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marL="0" indent="0">
              <a:buNone/>
            </a:pPr>
            <a:r>
              <a:rPr lang="en-GB" dirty="0"/>
              <a:t>You can reach us by phone, email or through our website. </a:t>
            </a:r>
            <a:br>
              <a:rPr lang="en-GB" dirty="0"/>
            </a:br>
            <a:r>
              <a:rPr lang="en-GB" dirty="0"/>
              <a:t>We look forward to talking to you.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08839" y="1621944"/>
            <a:ext cx="20165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02490" y="1771645"/>
            <a:ext cx="2116873" cy="2595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dirty="0"/>
              <a:t>Name</a:t>
            </a:r>
            <a:endParaRPr 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02972" y="2037055"/>
            <a:ext cx="2116873" cy="2595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en-GB" dirty="0"/>
              <a:t>Job Title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08840" y="2312802"/>
            <a:ext cx="244304" cy="2595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dirty="0"/>
              <a:t>E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08840" y="2584254"/>
            <a:ext cx="244304" cy="2595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dirty="0"/>
              <a:t>T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08839" y="2856394"/>
            <a:ext cx="244304" cy="2595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dirty="0"/>
              <a:t>W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386956" y="3256509"/>
            <a:ext cx="20165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61046" y="2308892"/>
            <a:ext cx="3116090" cy="25743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en-US" sz="1500" dirty="0"/>
              <a:t>Name.name@mottmac.com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61046" y="2580913"/>
            <a:ext cx="3116090" cy="25743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en-US" sz="1500" dirty="0"/>
              <a:t>01234 123456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61046" y="2852484"/>
            <a:ext cx="3116090" cy="25743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en-US" sz="1500" dirty="0"/>
              <a:t>mottmac.com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0E78CF33-AD17-46EA-B000-994F9652B71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52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223838" y="157163"/>
            <a:ext cx="5784850" cy="330200"/>
          </a:xfrm>
          <a:prstGeom prst="rect">
            <a:avLst/>
          </a:prstGeom>
        </p:spPr>
        <p:txBody>
          <a:bodyPr lIns="0"/>
          <a:lstStyle>
            <a:lvl1pPr marL="0" indent="0">
              <a:defRPr sz="1400"/>
            </a:lvl1pPr>
          </a:lstStyle>
          <a:p>
            <a:pPr marL="0" indent="0">
              <a:buNone/>
            </a:pPr>
            <a:r>
              <a:rPr lang="en-GB" b="0" dirty="0"/>
              <a:t>Mott MacDonald Sectors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3838" y="594004"/>
            <a:ext cx="1276350" cy="16541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90659" y="594004"/>
            <a:ext cx="1276350" cy="1654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157480" y="591622"/>
            <a:ext cx="1295400" cy="165893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43351" y="591622"/>
            <a:ext cx="1268529" cy="165893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095956" y="594004"/>
            <a:ext cx="1273175" cy="16541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6"/>
          </p:nvPr>
        </p:nvSpPr>
        <p:spPr>
          <a:xfrm>
            <a:off x="7597684" y="591622"/>
            <a:ext cx="1276350" cy="164516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223838" y="2671588"/>
            <a:ext cx="1290638" cy="169221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8"/>
          </p:nvPr>
        </p:nvSpPr>
        <p:spPr>
          <a:xfrm>
            <a:off x="1710636" y="2671588"/>
            <a:ext cx="1284287" cy="168495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9"/>
          </p:nvPr>
        </p:nvSpPr>
        <p:spPr>
          <a:xfrm>
            <a:off x="3163650" y="2671588"/>
            <a:ext cx="1273175" cy="168495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0"/>
          </p:nvPr>
        </p:nvSpPr>
        <p:spPr>
          <a:xfrm>
            <a:off x="4651459" y="2671588"/>
            <a:ext cx="1273175" cy="168495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21"/>
          </p:nvPr>
        </p:nvSpPr>
        <p:spPr>
          <a:xfrm>
            <a:off x="6102350" y="2671587"/>
            <a:ext cx="1273175" cy="1690605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22"/>
          </p:nvPr>
        </p:nvSpPr>
        <p:spPr>
          <a:xfrm>
            <a:off x="7603358" y="2671588"/>
            <a:ext cx="1276441" cy="169060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07316" y="2283548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Communication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1317" y="2283548"/>
            <a:ext cx="1278871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Buildings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157480" y="2283548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Power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47768" y="2283548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Education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2350" y="2283548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sz="1200" dirty="0">
                <a:solidFill>
                  <a:schemeClr val="accent2"/>
                </a:solidFill>
              </a:rPr>
              <a:t>Environment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597684" y="2283548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sz="1200" dirty="0">
                <a:solidFill>
                  <a:schemeClr val="accent2"/>
                </a:solidFill>
              </a:rPr>
              <a:t>Industry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707316" y="4400232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sz="1200" dirty="0">
                <a:solidFill>
                  <a:schemeClr val="accent2"/>
                </a:solidFill>
              </a:rPr>
              <a:t>Transport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21317" y="4400232"/>
            <a:ext cx="1278871" cy="30003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100"/>
              </a:lnSpc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sz="1200" dirty="0">
                <a:solidFill>
                  <a:schemeClr val="accent2"/>
                </a:solidFill>
              </a:rPr>
              <a:t>International </a:t>
            </a:r>
            <a:br>
              <a:rPr lang="en-GB" sz="1200" dirty="0">
                <a:solidFill>
                  <a:schemeClr val="accent2"/>
                </a:solidFill>
              </a:rPr>
            </a:br>
            <a:r>
              <a:rPr lang="en-GB" sz="1200" dirty="0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157480" y="4400232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100"/>
              </a:lnSpc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sz="1200" dirty="0">
                <a:solidFill>
                  <a:schemeClr val="accent2"/>
                </a:solidFill>
              </a:rPr>
              <a:t>Urban</a:t>
            </a:r>
            <a:br>
              <a:rPr lang="en-GB" sz="1200" dirty="0">
                <a:solidFill>
                  <a:schemeClr val="accent2"/>
                </a:solidFill>
              </a:rPr>
            </a:br>
            <a:r>
              <a:rPr lang="en-GB" sz="1200" dirty="0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647768" y="4400232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marL="0" indent="0">
              <a:buNone/>
            </a:pPr>
            <a:r>
              <a:rPr lang="en-GB" sz="1200" dirty="0">
                <a:solidFill>
                  <a:schemeClr val="accent2"/>
                </a:solidFill>
              </a:rPr>
              <a:t>Health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102350" y="4400232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sz="1200" dirty="0">
                <a:solidFill>
                  <a:schemeClr val="accent2"/>
                </a:solidFill>
              </a:rPr>
              <a:t>Oil and gas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597684" y="4400232"/>
            <a:ext cx="1259693" cy="30003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sz="1200" dirty="0">
                <a:solidFill>
                  <a:schemeClr val="accent2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82048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68675" y="1366577"/>
            <a:ext cx="4574004" cy="51421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16437" y="1365276"/>
            <a:ext cx="4627563" cy="3031426"/>
          </a:xfrm>
          <a:custGeom>
            <a:avLst/>
            <a:gdLst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1022460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106831 w 4627563"/>
              <a:gd name="connsiteY6" fmla="*/ 159870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0 w 4627563"/>
              <a:gd name="connsiteY6" fmla="*/ 1104681 h 3331676"/>
              <a:gd name="connsiteX7" fmla="*/ 0 w 4627563"/>
              <a:gd name="connsiteY7" fmla="*/ 1303 h 3331676"/>
              <a:gd name="connsiteX8" fmla="*/ 52240 w 4627563"/>
              <a:gd name="connsiteY8" fmla="*/ 1303 h 3331676"/>
              <a:gd name="connsiteX9" fmla="*/ 52240 w 4627563"/>
              <a:gd name="connsiteY9" fmla="*/ 0 h 3331676"/>
              <a:gd name="connsiteX0" fmla="*/ 52240 w 4627563"/>
              <a:gd name="connsiteY0" fmla="*/ 0 h 3031426"/>
              <a:gd name="connsiteX1" fmla="*/ 4626244 w 4627563"/>
              <a:gd name="connsiteY1" fmla="*/ 0 h 3031426"/>
              <a:gd name="connsiteX2" fmla="*/ 4626244 w 4627563"/>
              <a:gd name="connsiteY2" fmla="*/ 395288 h 3031426"/>
              <a:gd name="connsiteX3" fmla="*/ 4627563 w 4627563"/>
              <a:gd name="connsiteY3" fmla="*/ 395288 h 3031426"/>
              <a:gd name="connsiteX4" fmla="*/ 4627563 w 4627563"/>
              <a:gd name="connsiteY4" fmla="*/ 381015 h 3031426"/>
              <a:gd name="connsiteX5" fmla="*/ 2283403 w 4627563"/>
              <a:gd name="connsiteY5" fmla="*/ 3031426 h 3031426"/>
              <a:gd name="connsiteX6" fmla="*/ 0 w 4627563"/>
              <a:gd name="connsiteY6" fmla="*/ 1104681 h 3031426"/>
              <a:gd name="connsiteX7" fmla="*/ 0 w 4627563"/>
              <a:gd name="connsiteY7" fmla="*/ 1303 h 3031426"/>
              <a:gd name="connsiteX8" fmla="*/ 52240 w 4627563"/>
              <a:gd name="connsiteY8" fmla="*/ 1303 h 3031426"/>
              <a:gd name="connsiteX9" fmla="*/ 52240 w 4627563"/>
              <a:gd name="connsiteY9" fmla="*/ 0 h 30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7563" h="3031426">
                <a:moveTo>
                  <a:pt x="52240" y="0"/>
                </a:moveTo>
                <a:lnTo>
                  <a:pt x="4626244" y="0"/>
                </a:lnTo>
                <a:lnTo>
                  <a:pt x="4626244" y="395288"/>
                </a:lnTo>
                <a:lnTo>
                  <a:pt x="4627563" y="395288"/>
                </a:lnTo>
                <a:lnTo>
                  <a:pt x="4627563" y="381015"/>
                </a:lnTo>
                <a:lnTo>
                  <a:pt x="2283403" y="3031426"/>
                </a:lnTo>
                <a:lnTo>
                  <a:pt x="0" y="1104681"/>
                </a:lnTo>
                <a:lnTo>
                  <a:pt x="0" y="1303"/>
                </a:lnTo>
                <a:lnTo>
                  <a:pt x="52240" y="1303"/>
                </a:lnTo>
                <a:lnTo>
                  <a:pt x="522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2"/>
            <a:ext cx="5707336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/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  <p:extLst>
    <p:ext uri="{DCECCB84-F9BA-43D5-87BE-67443E8EF086}">
      <p15:sldGuideLst xmlns:p15="http://schemas.microsoft.com/office/powerpoint/2012/main">
        <p15:guide id="1" pos="24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64FE-AABF-462E-AE23-31C4D1A69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DA428-6842-4B13-9781-9DF5EA5D6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99B7F-8350-4694-804B-2CE12059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E00C-0D40-4971-8D3D-1DD04DF6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B898B-9A58-4E0E-9E87-F8E6033C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6190989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4D3B-299D-47A7-B8D2-B146591A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2A5F4-D783-4974-B14B-3C2739613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B29CB-641F-4D05-A609-C6497588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0E44-C84A-4B09-BCBF-5487946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979-3567-485B-B816-72CD982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4200304"/>
      </p:ext>
    </p:extLst>
  </p:cSld>
  <p:clrMapOvr>
    <a:masterClrMapping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3C48-ADFE-4866-8E70-61B7D384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2DACF-B2C0-4B4C-ACCA-BF442F687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96429-34A0-4523-A6DF-4556CA0E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F9A6E-1396-4A62-A17A-A7A6884B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55E2-C565-410E-9EC6-11F931CC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4362649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7CCB-73BD-486F-8A42-197E6874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A2FA-B5DA-4264-B34D-0BB4CB2BB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91B00-F625-4391-95E9-B8C56EA84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FC3F-663D-44F7-A8C5-980C6522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6D113-CCED-4D5E-B024-D771546D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FF2CB-2F2F-40DA-9903-FBCE20F1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1828651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D2D2-34FA-484C-BBE6-BF07124C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EDF5C-4B73-4665-8386-04E15BF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DB42E-B634-4207-81BD-827BDB3A7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4A0EF-C394-4A54-9ECC-B0BF00794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981A9-71D1-4FE1-8583-277F45F3B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62D48-4096-49BD-9F71-DC7DD2D8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6F6AC-3FE4-4F41-8231-5EBBDCA3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FC11-9B4D-4E61-84AF-A772074E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4336768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7F70-176E-430C-AD76-5C84D9FD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4B619-CB1C-45CD-855C-338DC326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8A515-1257-4453-8231-5D2F35A1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FF801-5D58-420D-A8C8-16F3764E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4463678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3B668-5142-4699-891D-AC51DABD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571D8-CF58-4DA6-AEB0-54F6ACDF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FCA40-EA80-40CB-98A2-957F4FE7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0857170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A600-C5CA-4B5C-98A7-EF8D09A6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090C0-F59B-4E5A-8AAD-7308780A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73D4F-C25B-4D0E-A900-3C1AA5183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78007-442E-4C29-9A04-051DFB42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18AD-B8BC-4A9E-A433-F7596675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1BE93-1904-4BE8-9B29-097662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7249745"/>
      </p:ext>
    </p:extLst>
  </p:cSld>
  <p:clrMapOvr>
    <a:masterClrMapping/>
  </p:clrMapOvr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B6D0-397D-4B3A-BC5A-E59E361F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B6C20-5216-4616-A308-AA334EE20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2674D-433F-426B-BCAB-9924DFC9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F5229-976B-4A55-8FD8-0B933A10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14108-FF42-4373-9338-CDA8CAB4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CFAE1-27AF-47CA-9077-2F23B5FD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9914292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4A80-4704-4020-BBF5-999F0257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7F2A1-5F34-44CB-8311-EA54FBCEB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F38D-40D2-4671-8068-FE2D789F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6C2AE-15D0-4B20-A0EE-E2259DBC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F9AF-1FBC-478B-A626-29233A6C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897015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6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 userDrawn="1"/>
        </p:nvSpPr>
        <p:spPr>
          <a:xfrm>
            <a:off x="4638675" y="1698272"/>
            <a:ext cx="4505325" cy="5193639"/>
          </a:xfrm>
          <a:custGeom>
            <a:avLst/>
            <a:gdLst>
              <a:gd name="connsiteX0" fmla="*/ 0 w 4593265"/>
              <a:gd name="connsiteY0" fmla="*/ 5295014 h 5295014"/>
              <a:gd name="connsiteX1" fmla="*/ 0 w 4593265"/>
              <a:gd name="connsiteY1" fmla="*/ 829339 h 5295014"/>
              <a:gd name="connsiteX2" fmla="*/ 1881963 w 4593265"/>
              <a:gd name="connsiteY2" fmla="*/ 2711302 h 5295014"/>
              <a:gd name="connsiteX3" fmla="*/ 4593265 w 4593265"/>
              <a:gd name="connsiteY3" fmla="*/ 0 h 5295014"/>
              <a:gd name="connsiteX4" fmla="*/ 4593265 w 4593265"/>
              <a:gd name="connsiteY4" fmla="*/ 5295014 h 5295014"/>
              <a:gd name="connsiteX5" fmla="*/ 0 w 4593265"/>
              <a:gd name="connsiteY5" fmla="*/ 5295014 h 529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265" h="5295014">
                <a:moveTo>
                  <a:pt x="0" y="5295014"/>
                </a:moveTo>
                <a:lnTo>
                  <a:pt x="0" y="829339"/>
                </a:lnTo>
                <a:lnTo>
                  <a:pt x="1881963" y="2711302"/>
                </a:lnTo>
                <a:lnTo>
                  <a:pt x="4593265" y="0"/>
                </a:lnTo>
                <a:lnTo>
                  <a:pt x="4593265" y="5295014"/>
                </a:lnTo>
                <a:lnTo>
                  <a:pt x="0" y="5295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0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itle 6"/>
          <p:cNvSpPr>
            <a:spLocks noGrp="1"/>
          </p:cNvSpPr>
          <p:nvPr>
            <p:ph type="title" hasCustomPrompt="1"/>
          </p:nvPr>
        </p:nvSpPr>
        <p:spPr>
          <a:xfrm>
            <a:off x="395290" y="1045212"/>
            <a:ext cx="5203753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79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>
          <p15:clr>
            <a:srgbClr val="FBAE40"/>
          </p15:clr>
        </p15:guide>
        <p15:guide id="2" pos="319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863E1-D2E8-4613-B02E-F881BD186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3387A-2F42-4D37-A9AF-35D0C2301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C55A-4DCA-4B69-BCE7-85FF88CB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9FC2-B280-4F50-ABDE-4E1EDA6A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44B5-24F7-4531-AB7B-8D7EBE3C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3444365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nbranded Title Slide (left-aligned, dark on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9644" y="2522056"/>
            <a:ext cx="6841623" cy="249299"/>
          </a:xfrm>
          <a:prstGeom prst="rect">
            <a:avLst/>
          </a:prstGeo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9261" y="3568148"/>
            <a:ext cx="6802004" cy="37446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Avenir LT Std 45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and key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740" y="4760224"/>
            <a:ext cx="1278836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185"/>
    </mc:Choice>
    <mc:Fallback xmlns="">
      <p:transition advTm="93185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">
    <p:bg>
      <p:bgPr>
        <a:solidFill>
          <a:srgbClr val="ED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68676" y="1366577"/>
            <a:ext cx="4574004" cy="514219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16437" y="1365276"/>
            <a:ext cx="4627563" cy="3031426"/>
          </a:xfrm>
          <a:custGeom>
            <a:avLst/>
            <a:gdLst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1022460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106831 w 4627563"/>
              <a:gd name="connsiteY6" fmla="*/ 159870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0 w 4627563"/>
              <a:gd name="connsiteY6" fmla="*/ 1104681 h 3331676"/>
              <a:gd name="connsiteX7" fmla="*/ 0 w 4627563"/>
              <a:gd name="connsiteY7" fmla="*/ 1303 h 3331676"/>
              <a:gd name="connsiteX8" fmla="*/ 52240 w 4627563"/>
              <a:gd name="connsiteY8" fmla="*/ 1303 h 3331676"/>
              <a:gd name="connsiteX9" fmla="*/ 52240 w 4627563"/>
              <a:gd name="connsiteY9" fmla="*/ 0 h 3331676"/>
              <a:gd name="connsiteX0" fmla="*/ 52240 w 4627563"/>
              <a:gd name="connsiteY0" fmla="*/ 0 h 3031426"/>
              <a:gd name="connsiteX1" fmla="*/ 4626244 w 4627563"/>
              <a:gd name="connsiteY1" fmla="*/ 0 h 3031426"/>
              <a:gd name="connsiteX2" fmla="*/ 4626244 w 4627563"/>
              <a:gd name="connsiteY2" fmla="*/ 395288 h 3031426"/>
              <a:gd name="connsiteX3" fmla="*/ 4627563 w 4627563"/>
              <a:gd name="connsiteY3" fmla="*/ 395288 h 3031426"/>
              <a:gd name="connsiteX4" fmla="*/ 4627563 w 4627563"/>
              <a:gd name="connsiteY4" fmla="*/ 381015 h 3031426"/>
              <a:gd name="connsiteX5" fmla="*/ 2283403 w 4627563"/>
              <a:gd name="connsiteY5" fmla="*/ 3031426 h 3031426"/>
              <a:gd name="connsiteX6" fmla="*/ 0 w 4627563"/>
              <a:gd name="connsiteY6" fmla="*/ 1104681 h 3031426"/>
              <a:gd name="connsiteX7" fmla="*/ 0 w 4627563"/>
              <a:gd name="connsiteY7" fmla="*/ 1303 h 3031426"/>
              <a:gd name="connsiteX8" fmla="*/ 52240 w 4627563"/>
              <a:gd name="connsiteY8" fmla="*/ 1303 h 3031426"/>
              <a:gd name="connsiteX9" fmla="*/ 52240 w 4627563"/>
              <a:gd name="connsiteY9" fmla="*/ 0 h 30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7563" h="3031426">
                <a:moveTo>
                  <a:pt x="52240" y="0"/>
                </a:moveTo>
                <a:lnTo>
                  <a:pt x="4626244" y="0"/>
                </a:lnTo>
                <a:lnTo>
                  <a:pt x="4626244" y="395288"/>
                </a:lnTo>
                <a:lnTo>
                  <a:pt x="4627563" y="395288"/>
                </a:lnTo>
                <a:lnTo>
                  <a:pt x="4627563" y="381015"/>
                </a:lnTo>
                <a:lnTo>
                  <a:pt x="2283403" y="3031426"/>
                </a:lnTo>
                <a:lnTo>
                  <a:pt x="0" y="1104681"/>
                </a:lnTo>
                <a:lnTo>
                  <a:pt x="0" y="1303"/>
                </a:lnTo>
                <a:lnTo>
                  <a:pt x="52240" y="1303"/>
                </a:lnTo>
                <a:lnTo>
                  <a:pt x="522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/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5290" y="4870802"/>
            <a:ext cx="2008187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56DD0E67-5AB7-40D1-B190-9D89685C6757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9" y="4873627"/>
            <a:ext cx="2009774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vider">
    <p:bg>
      <p:bgPr>
        <a:solidFill>
          <a:srgbClr val="AFC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 userDrawn="1"/>
        </p:nvSpPr>
        <p:spPr>
          <a:xfrm>
            <a:off x="4638677" y="1698272"/>
            <a:ext cx="4505324" cy="5193639"/>
          </a:xfrm>
          <a:custGeom>
            <a:avLst/>
            <a:gdLst>
              <a:gd name="connsiteX0" fmla="*/ 0 w 4593265"/>
              <a:gd name="connsiteY0" fmla="*/ 5295014 h 5295014"/>
              <a:gd name="connsiteX1" fmla="*/ 0 w 4593265"/>
              <a:gd name="connsiteY1" fmla="*/ 829339 h 5295014"/>
              <a:gd name="connsiteX2" fmla="*/ 1881963 w 4593265"/>
              <a:gd name="connsiteY2" fmla="*/ 2711302 h 5295014"/>
              <a:gd name="connsiteX3" fmla="*/ 4593265 w 4593265"/>
              <a:gd name="connsiteY3" fmla="*/ 0 h 5295014"/>
              <a:gd name="connsiteX4" fmla="*/ 4593265 w 4593265"/>
              <a:gd name="connsiteY4" fmla="*/ 5295014 h 5295014"/>
              <a:gd name="connsiteX5" fmla="*/ 0 w 4593265"/>
              <a:gd name="connsiteY5" fmla="*/ 5295014 h 529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265" h="5295014">
                <a:moveTo>
                  <a:pt x="0" y="5295014"/>
                </a:moveTo>
                <a:lnTo>
                  <a:pt x="0" y="829339"/>
                </a:lnTo>
                <a:lnTo>
                  <a:pt x="1881963" y="2711302"/>
                </a:lnTo>
                <a:lnTo>
                  <a:pt x="4593265" y="0"/>
                </a:lnTo>
                <a:lnTo>
                  <a:pt x="4593265" y="5295014"/>
                </a:lnTo>
                <a:lnTo>
                  <a:pt x="0" y="5295014"/>
                </a:lnTo>
                <a:close/>
              </a:path>
            </a:pathLst>
          </a:custGeom>
          <a:solidFill>
            <a:srgbClr val="EB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95290" y="4870802"/>
            <a:ext cx="2008187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F4B3152E-1F1A-47A2-B1E0-8AAAF8354E10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9" y="4873627"/>
            <a:ext cx="2009774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24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3198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hank you">
    <p:bg>
      <p:bgPr>
        <a:solidFill>
          <a:srgbClr val="ED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4533902" y="1406769"/>
            <a:ext cx="4627563" cy="5143501"/>
            <a:chOff x="4516438" y="1"/>
            <a:chExt cx="4627563" cy="5143501"/>
          </a:xfrm>
        </p:grpSpPr>
        <p:sp>
          <p:nvSpPr>
            <p:cNvPr id="9" name="Rectangle 8"/>
            <p:cNvSpPr/>
            <p:nvPr userDrawn="1"/>
          </p:nvSpPr>
          <p:spPr>
            <a:xfrm>
              <a:off x="4568676" y="1304"/>
              <a:ext cx="4574004" cy="51421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8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4516438" y="1"/>
              <a:ext cx="4627563" cy="3031426"/>
            </a:xfrm>
            <a:custGeom>
              <a:avLst/>
              <a:gdLst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1022460 h 3331676"/>
                <a:gd name="connsiteX5" fmla="*/ 2297050 w 4627563"/>
                <a:gd name="connsiteY5" fmla="*/ 3331676 h 3331676"/>
                <a:gd name="connsiteX6" fmla="*/ 52240 w 4627563"/>
                <a:gd name="connsiteY6" fmla="*/ 1107380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52240 w 4627563"/>
                <a:gd name="connsiteY6" fmla="*/ 1107380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106831 w 4627563"/>
                <a:gd name="connsiteY6" fmla="*/ 1598700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65888 w 4627563"/>
                <a:gd name="connsiteY6" fmla="*/ 1585052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65888 w 4627563"/>
                <a:gd name="connsiteY6" fmla="*/ 1585052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393434 w 4627563"/>
                <a:gd name="connsiteY6" fmla="*/ 1145624 h 3331676"/>
                <a:gd name="connsiteX7" fmla="*/ 0 w 4627563"/>
                <a:gd name="connsiteY7" fmla="*/ 1104681 h 3331676"/>
                <a:gd name="connsiteX8" fmla="*/ 0 w 4627563"/>
                <a:gd name="connsiteY8" fmla="*/ 1303 h 3331676"/>
                <a:gd name="connsiteX9" fmla="*/ 52240 w 4627563"/>
                <a:gd name="connsiteY9" fmla="*/ 1303 h 3331676"/>
                <a:gd name="connsiteX10" fmla="*/ 52240 w 4627563"/>
                <a:gd name="connsiteY10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393434 w 4627563"/>
                <a:gd name="connsiteY6" fmla="*/ 1145624 h 3331676"/>
                <a:gd name="connsiteX7" fmla="*/ 0 w 4627563"/>
                <a:gd name="connsiteY7" fmla="*/ 1104681 h 3331676"/>
                <a:gd name="connsiteX8" fmla="*/ 0 w 4627563"/>
                <a:gd name="connsiteY8" fmla="*/ 1303 h 3331676"/>
                <a:gd name="connsiteX9" fmla="*/ 52240 w 4627563"/>
                <a:gd name="connsiteY9" fmla="*/ 1303 h 3331676"/>
                <a:gd name="connsiteX10" fmla="*/ 52240 w 4627563"/>
                <a:gd name="connsiteY10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393434 w 4627563"/>
                <a:gd name="connsiteY6" fmla="*/ 1145624 h 3331676"/>
                <a:gd name="connsiteX7" fmla="*/ 0 w 4627563"/>
                <a:gd name="connsiteY7" fmla="*/ 1104681 h 3331676"/>
                <a:gd name="connsiteX8" fmla="*/ 0 w 4627563"/>
                <a:gd name="connsiteY8" fmla="*/ 1303 h 3331676"/>
                <a:gd name="connsiteX9" fmla="*/ 52240 w 4627563"/>
                <a:gd name="connsiteY9" fmla="*/ 1303 h 3331676"/>
                <a:gd name="connsiteX10" fmla="*/ 52240 w 4627563"/>
                <a:gd name="connsiteY10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0 w 4627563"/>
                <a:gd name="connsiteY6" fmla="*/ 1104681 h 3331676"/>
                <a:gd name="connsiteX7" fmla="*/ 0 w 4627563"/>
                <a:gd name="connsiteY7" fmla="*/ 1303 h 3331676"/>
                <a:gd name="connsiteX8" fmla="*/ 52240 w 4627563"/>
                <a:gd name="connsiteY8" fmla="*/ 1303 h 3331676"/>
                <a:gd name="connsiteX9" fmla="*/ 52240 w 4627563"/>
                <a:gd name="connsiteY9" fmla="*/ 0 h 3331676"/>
                <a:gd name="connsiteX0" fmla="*/ 52240 w 4627563"/>
                <a:gd name="connsiteY0" fmla="*/ 0 h 3031426"/>
                <a:gd name="connsiteX1" fmla="*/ 4626244 w 4627563"/>
                <a:gd name="connsiteY1" fmla="*/ 0 h 3031426"/>
                <a:gd name="connsiteX2" fmla="*/ 4626244 w 4627563"/>
                <a:gd name="connsiteY2" fmla="*/ 395288 h 3031426"/>
                <a:gd name="connsiteX3" fmla="*/ 4627563 w 4627563"/>
                <a:gd name="connsiteY3" fmla="*/ 395288 h 3031426"/>
                <a:gd name="connsiteX4" fmla="*/ 4627563 w 4627563"/>
                <a:gd name="connsiteY4" fmla="*/ 381015 h 3031426"/>
                <a:gd name="connsiteX5" fmla="*/ 2283403 w 4627563"/>
                <a:gd name="connsiteY5" fmla="*/ 3031426 h 3031426"/>
                <a:gd name="connsiteX6" fmla="*/ 0 w 4627563"/>
                <a:gd name="connsiteY6" fmla="*/ 1104681 h 3031426"/>
                <a:gd name="connsiteX7" fmla="*/ 0 w 4627563"/>
                <a:gd name="connsiteY7" fmla="*/ 1303 h 3031426"/>
                <a:gd name="connsiteX8" fmla="*/ 52240 w 4627563"/>
                <a:gd name="connsiteY8" fmla="*/ 1303 h 3031426"/>
                <a:gd name="connsiteX9" fmla="*/ 52240 w 4627563"/>
                <a:gd name="connsiteY9" fmla="*/ 0 h 303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7563" h="3031426">
                  <a:moveTo>
                    <a:pt x="52240" y="0"/>
                  </a:moveTo>
                  <a:lnTo>
                    <a:pt x="4626244" y="0"/>
                  </a:lnTo>
                  <a:lnTo>
                    <a:pt x="4626244" y="395288"/>
                  </a:lnTo>
                  <a:lnTo>
                    <a:pt x="4627563" y="395288"/>
                  </a:lnTo>
                  <a:lnTo>
                    <a:pt x="4627563" y="381015"/>
                  </a:lnTo>
                  <a:lnTo>
                    <a:pt x="2283403" y="3031426"/>
                  </a:lnTo>
                  <a:lnTo>
                    <a:pt x="0" y="1104681"/>
                  </a:lnTo>
                  <a:lnTo>
                    <a:pt x="0" y="1303"/>
                  </a:lnTo>
                  <a:lnTo>
                    <a:pt x="52240" y="1303"/>
                  </a:lnTo>
                  <a:lnTo>
                    <a:pt x="522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914378"/>
              <a:endParaRPr lang="en-GB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5290" y="4870802"/>
            <a:ext cx="2008187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44A863D6-6F49-4C35-B15D-1183283F2490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9" y="4873627"/>
            <a:ext cx="2009774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84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">
    <p:bg>
      <p:bgPr>
        <a:solidFill>
          <a:srgbClr val="ED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69997" y="1377926"/>
            <a:ext cx="4574004" cy="5142198"/>
          </a:xfrm>
          <a:prstGeom prst="rect">
            <a:avLst/>
          </a:prstGeom>
          <a:solidFill>
            <a:srgbClr val="41A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517760" y="1376625"/>
            <a:ext cx="4627563" cy="3031426"/>
          </a:xfrm>
          <a:custGeom>
            <a:avLst/>
            <a:gdLst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1022460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106831 w 4627563"/>
              <a:gd name="connsiteY6" fmla="*/ 159870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0 w 4627563"/>
              <a:gd name="connsiteY6" fmla="*/ 1104681 h 3331676"/>
              <a:gd name="connsiteX7" fmla="*/ 0 w 4627563"/>
              <a:gd name="connsiteY7" fmla="*/ 1303 h 3331676"/>
              <a:gd name="connsiteX8" fmla="*/ 52240 w 4627563"/>
              <a:gd name="connsiteY8" fmla="*/ 1303 h 3331676"/>
              <a:gd name="connsiteX9" fmla="*/ 52240 w 4627563"/>
              <a:gd name="connsiteY9" fmla="*/ 0 h 3331676"/>
              <a:gd name="connsiteX0" fmla="*/ 52240 w 4627563"/>
              <a:gd name="connsiteY0" fmla="*/ 0 h 3031426"/>
              <a:gd name="connsiteX1" fmla="*/ 4626244 w 4627563"/>
              <a:gd name="connsiteY1" fmla="*/ 0 h 3031426"/>
              <a:gd name="connsiteX2" fmla="*/ 4626244 w 4627563"/>
              <a:gd name="connsiteY2" fmla="*/ 395288 h 3031426"/>
              <a:gd name="connsiteX3" fmla="*/ 4627563 w 4627563"/>
              <a:gd name="connsiteY3" fmla="*/ 395288 h 3031426"/>
              <a:gd name="connsiteX4" fmla="*/ 4627563 w 4627563"/>
              <a:gd name="connsiteY4" fmla="*/ 381015 h 3031426"/>
              <a:gd name="connsiteX5" fmla="*/ 2283403 w 4627563"/>
              <a:gd name="connsiteY5" fmla="*/ 3031426 h 3031426"/>
              <a:gd name="connsiteX6" fmla="*/ 0 w 4627563"/>
              <a:gd name="connsiteY6" fmla="*/ 1104681 h 3031426"/>
              <a:gd name="connsiteX7" fmla="*/ 0 w 4627563"/>
              <a:gd name="connsiteY7" fmla="*/ 1303 h 3031426"/>
              <a:gd name="connsiteX8" fmla="*/ 52240 w 4627563"/>
              <a:gd name="connsiteY8" fmla="*/ 1303 h 3031426"/>
              <a:gd name="connsiteX9" fmla="*/ 52240 w 4627563"/>
              <a:gd name="connsiteY9" fmla="*/ 0 h 30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7563" h="3031426">
                <a:moveTo>
                  <a:pt x="52240" y="0"/>
                </a:moveTo>
                <a:lnTo>
                  <a:pt x="4626244" y="0"/>
                </a:lnTo>
                <a:lnTo>
                  <a:pt x="4626244" y="395288"/>
                </a:lnTo>
                <a:lnTo>
                  <a:pt x="4627563" y="395288"/>
                </a:lnTo>
                <a:lnTo>
                  <a:pt x="4627563" y="381015"/>
                </a:lnTo>
                <a:lnTo>
                  <a:pt x="2283403" y="3031426"/>
                </a:lnTo>
                <a:lnTo>
                  <a:pt x="0" y="1104681"/>
                </a:lnTo>
                <a:lnTo>
                  <a:pt x="0" y="1303"/>
                </a:lnTo>
                <a:lnTo>
                  <a:pt x="52240" y="1303"/>
                </a:lnTo>
                <a:lnTo>
                  <a:pt x="522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95290" y="4870802"/>
            <a:ext cx="2008187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76CBC8AF-959A-409B-8B4C-0CEBBD5C6910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9" y="4873627"/>
            <a:ext cx="2009774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1" name="Picture 20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5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/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3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vider">
    <p:bg>
      <p:bgPr>
        <a:solidFill>
          <a:srgbClr val="41A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 userDrawn="1"/>
        </p:nvSpPr>
        <p:spPr>
          <a:xfrm>
            <a:off x="4648726" y="1964451"/>
            <a:ext cx="4505324" cy="5193639"/>
          </a:xfrm>
          <a:custGeom>
            <a:avLst/>
            <a:gdLst>
              <a:gd name="connsiteX0" fmla="*/ 0 w 4593265"/>
              <a:gd name="connsiteY0" fmla="*/ 5295014 h 5295014"/>
              <a:gd name="connsiteX1" fmla="*/ 0 w 4593265"/>
              <a:gd name="connsiteY1" fmla="*/ 829339 h 5295014"/>
              <a:gd name="connsiteX2" fmla="*/ 1881963 w 4593265"/>
              <a:gd name="connsiteY2" fmla="*/ 2711302 h 5295014"/>
              <a:gd name="connsiteX3" fmla="*/ 4593265 w 4593265"/>
              <a:gd name="connsiteY3" fmla="*/ 0 h 5295014"/>
              <a:gd name="connsiteX4" fmla="*/ 4593265 w 4593265"/>
              <a:gd name="connsiteY4" fmla="*/ 5295014 h 5295014"/>
              <a:gd name="connsiteX5" fmla="*/ 0 w 4593265"/>
              <a:gd name="connsiteY5" fmla="*/ 5295014 h 529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265" h="5295014">
                <a:moveTo>
                  <a:pt x="0" y="5295014"/>
                </a:moveTo>
                <a:lnTo>
                  <a:pt x="0" y="829339"/>
                </a:lnTo>
                <a:lnTo>
                  <a:pt x="1881963" y="2711302"/>
                </a:lnTo>
                <a:lnTo>
                  <a:pt x="4593265" y="0"/>
                </a:lnTo>
                <a:lnTo>
                  <a:pt x="4593265" y="5295014"/>
                </a:lnTo>
                <a:lnTo>
                  <a:pt x="0" y="5295014"/>
                </a:lnTo>
                <a:close/>
              </a:path>
            </a:pathLst>
          </a:custGeom>
          <a:solidFill>
            <a:srgbClr val="EB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5290" y="4870802"/>
            <a:ext cx="2008187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8C85864E-D2D2-4A0D-B401-E4187342C560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9" y="4873627"/>
            <a:ext cx="2009774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460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ank You">
    <p:bg>
      <p:bgPr>
        <a:solidFill>
          <a:srgbClr val="EDE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68676" y="1729615"/>
            <a:ext cx="4574004" cy="5142198"/>
          </a:xfrm>
          <a:prstGeom prst="rect">
            <a:avLst/>
          </a:prstGeom>
          <a:solidFill>
            <a:srgbClr val="41A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516437" y="1668025"/>
            <a:ext cx="4627563" cy="3031426"/>
          </a:xfrm>
          <a:custGeom>
            <a:avLst/>
            <a:gdLst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1022460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52240 w 4627563"/>
              <a:gd name="connsiteY6" fmla="*/ 110738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106831 w 4627563"/>
              <a:gd name="connsiteY6" fmla="*/ 1598700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65888 w 4627563"/>
              <a:gd name="connsiteY6" fmla="*/ 1585052 h 3331676"/>
              <a:gd name="connsiteX7" fmla="*/ 393434 w 4627563"/>
              <a:gd name="connsiteY7" fmla="*/ 1145624 h 3331676"/>
              <a:gd name="connsiteX8" fmla="*/ 0 w 4627563"/>
              <a:gd name="connsiteY8" fmla="*/ 1104681 h 3331676"/>
              <a:gd name="connsiteX9" fmla="*/ 0 w 4627563"/>
              <a:gd name="connsiteY9" fmla="*/ 1303 h 3331676"/>
              <a:gd name="connsiteX10" fmla="*/ 52240 w 4627563"/>
              <a:gd name="connsiteY10" fmla="*/ 1303 h 3331676"/>
              <a:gd name="connsiteX11" fmla="*/ 52240 w 4627563"/>
              <a:gd name="connsiteY11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393434 w 4627563"/>
              <a:gd name="connsiteY6" fmla="*/ 1145624 h 3331676"/>
              <a:gd name="connsiteX7" fmla="*/ 0 w 4627563"/>
              <a:gd name="connsiteY7" fmla="*/ 1104681 h 3331676"/>
              <a:gd name="connsiteX8" fmla="*/ 0 w 4627563"/>
              <a:gd name="connsiteY8" fmla="*/ 1303 h 3331676"/>
              <a:gd name="connsiteX9" fmla="*/ 52240 w 4627563"/>
              <a:gd name="connsiteY9" fmla="*/ 1303 h 3331676"/>
              <a:gd name="connsiteX10" fmla="*/ 52240 w 4627563"/>
              <a:gd name="connsiteY10" fmla="*/ 0 h 3331676"/>
              <a:gd name="connsiteX0" fmla="*/ 52240 w 4627563"/>
              <a:gd name="connsiteY0" fmla="*/ 0 h 3331676"/>
              <a:gd name="connsiteX1" fmla="*/ 4626244 w 4627563"/>
              <a:gd name="connsiteY1" fmla="*/ 0 h 3331676"/>
              <a:gd name="connsiteX2" fmla="*/ 4626244 w 4627563"/>
              <a:gd name="connsiteY2" fmla="*/ 395288 h 3331676"/>
              <a:gd name="connsiteX3" fmla="*/ 4627563 w 4627563"/>
              <a:gd name="connsiteY3" fmla="*/ 395288 h 3331676"/>
              <a:gd name="connsiteX4" fmla="*/ 4627563 w 4627563"/>
              <a:gd name="connsiteY4" fmla="*/ 381015 h 3331676"/>
              <a:gd name="connsiteX5" fmla="*/ 2297050 w 4627563"/>
              <a:gd name="connsiteY5" fmla="*/ 3331676 h 3331676"/>
              <a:gd name="connsiteX6" fmla="*/ 0 w 4627563"/>
              <a:gd name="connsiteY6" fmla="*/ 1104681 h 3331676"/>
              <a:gd name="connsiteX7" fmla="*/ 0 w 4627563"/>
              <a:gd name="connsiteY7" fmla="*/ 1303 h 3331676"/>
              <a:gd name="connsiteX8" fmla="*/ 52240 w 4627563"/>
              <a:gd name="connsiteY8" fmla="*/ 1303 h 3331676"/>
              <a:gd name="connsiteX9" fmla="*/ 52240 w 4627563"/>
              <a:gd name="connsiteY9" fmla="*/ 0 h 3331676"/>
              <a:gd name="connsiteX0" fmla="*/ 52240 w 4627563"/>
              <a:gd name="connsiteY0" fmla="*/ 0 h 3031426"/>
              <a:gd name="connsiteX1" fmla="*/ 4626244 w 4627563"/>
              <a:gd name="connsiteY1" fmla="*/ 0 h 3031426"/>
              <a:gd name="connsiteX2" fmla="*/ 4626244 w 4627563"/>
              <a:gd name="connsiteY2" fmla="*/ 395288 h 3031426"/>
              <a:gd name="connsiteX3" fmla="*/ 4627563 w 4627563"/>
              <a:gd name="connsiteY3" fmla="*/ 395288 h 3031426"/>
              <a:gd name="connsiteX4" fmla="*/ 4627563 w 4627563"/>
              <a:gd name="connsiteY4" fmla="*/ 381015 h 3031426"/>
              <a:gd name="connsiteX5" fmla="*/ 2283403 w 4627563"/>
              <a:gd name="connsiteY5" fmla="*/ 3031426 h 3031426"/>
              <a:gd name="connsiteX6" fmla="*/ 0 w 4627563"/>
              <a:gd name="connsiteY6" fmla="*/ 1104681 h 3031426"/>
              <a:gd name="connsiteX7" fmla="*/ 0 w 4627563"/>
              <a:gd name="connsiteY7" fmla="*/ 1303 h 3031426"/>
              <a:gd name="connsiteX8" fmla="*/ 52240 w 4627563"/>
              <a:gd name="connsiteY8" fmla="*/ 1303 h 3031426"/>
              <a:gd name="connsiteX9" fmla="*/ 52240 w 4627563"/>
              <a:gd name="connsiteY9" fmla="*/ 0 h 30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7563" h="3031426">
                <a:moveTo>
                  <a:pt x="52240" y="0"/>
                </a:moveTo>
                <a:lnTo>
                  <a:pt x="4626244" y="0"/>
                </a:lnTo>
                <a:lnTo>
                  <a:pt x="4626244" y="395288"/>
                </a:lnTo>
                <a:lnTo>
                  <a:pt x="4627563" y="395288"/>
                </a:lnTo>
                <a:lnTo>
                  <a:pt x="4627563" y="381015"/>
                </a:lnTo>
                <a:lnTo>
                  <a:pt x="2283403" y="3031426"/>
                </a:lnTo>
                <a:lnTo>
                  <a:pt x="0" y="1104681"/>
                </a:lnTo>
                <a:lnTo>
                  <a:pt x="0" y="1303"/>
                </a:lnTo>
                <a:lnTo>
                  <a:pt x="52240" y="1303"/>
                </a:lnTo>
                <a:lnTo>
                  <a:pt x="522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914378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95290" y="4870802"/>
            <a:ext cx="2008187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0C1BF163-FDC9-4E0A-ABEB-CFC5A3CEFFAB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9" y="4873627"/>
            <a:ext cx="2009774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 userDrawn="1"/>
        </p:nvSpPr>
        <p:spPr>
          <a:xfrm>
            <a:off x="7196775" y="747445"/>
            <a:ext cx="3286172" cy="7067731"/>
          </a:xfrm>
          <a:custGeom>
            <a:avLst/>
            <a:gdLst/>
            <a:ahLst/>
            <a:cxnLst/>
            <a:rect l="l" t="t" r="r" b="b"/>
            <a:pathLst>
              <a:path w="4341994" h="8683986">
                <a:moveTo>
                  <a:pt x="83911" y="0"/>
                </a:moveTo>
                <a:cubicBezTo>
                  <a:pt x="2435585" y="0"/>
                  <a:pt x="4341994" y="1943976"/>
                  <a:pt x="4341994" y="4341993"/>
                </a:cubicBezTo>
                <a:cubicBezTo>
                  <a:pt x="4341994" y="6740010"/>
                  <a:pt x="2435585" y="8683986"/>
                  <a:pt x="83911" y="8683986"/>
                </a:cubicBezTo>
                <a:lnTo>
                  <a:pt x="0" y="8681822"/>
                </a:lnTo>
                <a:lnTo>
                  <a:pt x="0" y="2164"/>
                </a:lnTo>
                <a:cubicBezTo>
                  <a:pt x="27888" y="277"/>
                  <a:pt x="55868" y="0"/>
                  <a:pt x="839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61174" y="2515595"/>
            <a:ext cx="3283900" cy="3531426"/>
            <a:chOff x="6646249" y="-337047"/>
            <a:chExt cx="4338993" cy="4338996"/>
          </a:xfrm>
        </p:grpSpPr>
        <p:sp>
          <p:nvSpPr>
            <p:cNvPr id="14" name="Rectangle 2"/>
            <p:cNvSpPr/>
            <p:nvPr/>
          </p:nvSpPr>
          <p:spPr>
            <a:xfrm>
              <a:off x="6646249" y="-337045"/>
              <a:ext cx="2172494" cy="4338994"/>
            </a:xfrm>
            <a:custGeom>
              <a:avLst/>
              <a:gdLst/>
              <a:ahLst/>
              <a:cxnLst/>
              <a:rect l="l" t="t" r="r" b="b"/>
              <a:pathLst>
                <a:path w="2172494" h="4338994">
                  <a:moveTo>
                    <a:pt x="2169497" y="0"/>
                  </a:moveTo>
                  <a:lnTo>
                    <a:pt x="2172494" y="151"/>
                  </a:lnTo>
                  <a:lnTo>
                    <a:pt x="2172494" y="4338843"/>
                  </a:lnTo>
                  <a:cubicBezTo>
                    <a:pt x="2171495" y="4338993"/>
                    <a:pt x="2170496" y="4338994"/>
                    <a:pt x="2169497" y="4338994"/>
                  </a:cubicBezTo>
                  <a:cubicBezTo>
                    <a:pt x="971317" y="4338994"/>
                    <a:pt x="0" y="3367677"/>
                    <a:pt x="0" y="2169497"/>
                  </a:cubicBezTo>
                  <a:cubicBezTo>
                    <a:pt x="0" y="971317"/>
                    <a:pt x="971317" y="0"/>
                    <a:pt x="21694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7"/>
            <p:cNvSpPr/>
            <p:nvPr/>
          </p:nvSpPr>
          <p:spPr>
            <a:xfrm>
              <a:off x="8815744" y="-337047"/>
              <a:ext cx="2169498" cy="4338994"/>
            </a:xfrm>
            <a:custGeom>
              <a:avLst/>
              <a:gdLst/>
              <a:ahLst/>
              <a:cxnLst/>
              <a:rect l="l" t="t" r="r" b="b"/>
              <a:pathLst>
                <a:path w="2169498" h="4338994">
                  <a:moveTo>
                    <a:pt x="1" y="0"/>
                  </a:moveTo>
                  <a:cubicBezTo>
                    <a:pt x="1198181" y="0"/>
                    <a:pt x="2169498" y="971317"/>
                    <a:pt x="2169498" y="2169497"/>
                  </a:cubicBezTo>
                  <a:cubicBezTo>
                    <a:pt x="2169498" y="3367677"/>
                    <a:pt x="1198181" y="4338994"/>
                    <a:pt x="1" y="4338994"/>
                  </a:cubicBezTo>
                  <a:lnTo>
                    <a:pt x="0" y="4338994"/>
                  </a:lnTo>
                  <a:close/>
                </a:path>
              </a:pathLst>
            </a:custGeom>
            <a:solidFill>
              <a:srgbClr val="EBE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2" name="Picture 21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9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vider">
    <p:bg>
      <p:bgPr>
        <a:solidFill>
          <a:srgbClr val="2FB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3928077" y="916462"/>
            <a:ext cx="6512990" cy="6512990"/>
            <a:chOff x="6819900" y="1181100"/>
            <a:chExt cx="4597400" cy="4597400"/>
          </a:xfrm>
        </p:grpSpPr>
        <p:sp>
          <p:nvSpPr>
            <p:cNvPr id="15" name="Block Arc 14"/>
            <p:cNvSpPr/>
            <p:nvPr/>
          </p:nvSpPr>
          <p:spPr>
            <a:xfrm rot="5400000">
              <a:off x="6819900" y="1181100"/>
              <a:ext cx="4597400" cy="4597400"/>
            </a:xfrm>
            <a:prstGeom prst="blockArc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hord 17"/>
            <p:cNvSpPr/>
            <p:nvPr/>
          </p:nvSpPr>
          <p:spPr>
            <a:xfrm>
              <a:off x="7968457" y="2331245"/>
              <a:ext cx="2297112" cy="2297112"/>
            </a:xfrm>
            <a:prstGeom prst="chord">
              <a:avLst>
                <a:gd name="adj1" fmla="val 5398737"/>
                <a:gd name="adj2" fmla="val 1620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3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30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395288"/>
            <a:ext cx="647941" cy="5544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4533902" y="1406769"/>
            <a:ext cx="4627563" cy="5143501"/>
            <a:chOff x="4516438" y="1"/>
            <a:chExt cx="4627563" cy="5143501"/>
          </a:xfrm>
        </p:grpSpPr>
        <p:sp>
          <p:nvSpPr>
            <p:cNvPr id="9" name="Rectangle 8"/>
            <p:cNvSpPr/>
            <p:nvPr userDrawn="1"/>
          </p:nvSpPr>
          <p:spPr>
            <a:xfrm>
              <a:off x="4568676" y="1304"/>
              <a:ext cx="4574004" cy="5142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8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4516438" y="1"/>
              <a:ext cx="4627563" cy="3031426"/>
            </a:xfrm>
            <a:custGeom>
              <a:avLst/>
              <a:gdLst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1022460 h 3331676"/>
                <a:gd name="connsiteX5" fmla="*/ 2297050 w 4627563"/>
                <a:gd name="connsiteY5" fmla="*/ 3331676 h 3331676"/>
                <a:gd name="connsiteX6" fmla="*/ 52240 w 4627563"/>
                <a:gd name="connsiteY6" fmla="*/ 1107380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52240 w 4627563"/>
                <a:gd name="connsiteY6" fmla="*/ 1107380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106831 w 4627563"/>
                <a:gd name="connsiteY6" fmla="*/ 1598700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65888 w 4627563"/>
                <a:gd name="connsiteY6" fmla="*/ 1585052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65888 w 4627563"/>
                <a:gd name="connsiteY6" fmla="*/ 1585052 h 3331676"/>
                <a:gd name="connsiteX7" fmla="*/ 393434 w 4627563"/>
                <a:gd name="connsiteY7" fmla="*/ 1145624 h 3331676"/>
                <a:gd name="connsiteX8" fmla="*/ 0 w 4627563"/>
                <a:gd name="connsiteY8" fmla="*/ 1104681 h 3331676"/>
                <a:gd name="connsiteX9" fmla="*/ 0 w 4627563"/>
                <a:gd name="connsiteY9" fmla="*/ 1303 h 3331676"/>
                <a:gd name="connsiteX10" fmla="*/ 52240 w 4627563"/>
                <a:gd name="connsiteY10" fmla="*/ 1303 h 3331676"/>
                <a:gd name="connsiteX11" fmla="*/ 52240 w 4627563"/>
                <a:gd name="connsiteY11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393434 w 4627563"/>
                <a:gd name="connsiteY6" fmla="*/ 1145624 h 3331676"/>
                <a:gd name="connsiteX7" fmla="*/ 0 w 4627563"/>
                <a:gd name="connsiteY7" fmla="*/ 1104681 h 3331676"/>
                <a:gd name="connsiteX8" fmla="*/ 0 w 4627563"/>
                <a:gd name="connsiteY8" fmla="*/ 1303 h 3331676"/>
                <a:gd name="connsiteX9" fmla="*/ 52240 w 4627563"/>
                <a:gd name="connsiteY9" fmla="*/ 1303 h 3331676"/>
                <a:gd name="connsiteX10" fmla="*/ 52240 w 4627563"/>
                <a:gd name="connsiteY10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393434 w 4627563"/>
                <a:gd name="connsiteY6" fmla="*/ 1145624 h 3331676"/>
                <a:gd name="connsiteX7" fmla="*/ 0 w 4627563"/>
                <a:gd name="connsiteY7" fmla="*/ 1104681 h 3331676"/>
                <a:gd name="connsiteX8" fmla="*/ 0 w 4627563"/>
                <a:gd name="connsiteY8" fmla="*/ 1303 h 3331676"/>
                <a:gd name="connsiteX9" fmla="*/ 52240 w 4627563"/>
                <a:gd name="connsiteY9" fmla="*/ 1303 h 3331676"/>
                <a:gd name="connsiteX10" fmla="*/ 52240 w 4627563"/>
                <a:gd name="connsiteY10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393434 w 4627563"/>
                <a:gd name="connsiteY6" fmla="*/ 1145624 h 3331676"/>
                <a:gd name="connsiteX7" fmla="*/ 0 w 4627563"/>
                <a:gd name="connsiteY7" fmla="*/ 1104681 h 3331676"/>
                <a:gd name="connsiteX8" fmla="*/ 0 w 4627563"/>
                <a:gd name="connsiteY8" fmla="*/ 1303 h 3331676"/>
                <a:gd name="connsiteX9" fmla="*/ 52240 w 4627563"/>
                <a:gd name="connsiteY9" fmla="*/ 1303 h 3331676"/>
                <a:gd name="connsiteX10" fmla="*/ 52240 w 4627563"/>
                <a:gd name="connsiteY10" fmla="*/ 0 h 3331676"/>
                <a:gd name="connsiteX0" fmla="*/ 52240 w 4627563"/>
                <a:gd name="connsiteY0" fmla="*/ 0 h 3331676"/>
                <a:gd name="connsiteX1" fmla="*/ 4626244 w 4627563"/>
                <a:gd name="connsiteY1" fmla="*/ 0 h 3331676"/>
                <a:gd name="connsiteX2" fmla="*/ 4626244 w 4627563"/>
                <a:gd name="connsiteY2" fmla="*/ 395288 h 3331676"/>
                <a:gd name="connsiteX3" fmla="*/ 4627563 w 4627563"/>
                <a:gd name="connsiteY3" fmla="*/ 395288 h 3331676"/>
                <a:gd name="connsiteX4" fmla="*/ 4627563 w 4627563"/>
                <a:gd name="connsiteY4" fmla="*/ 381015 h 3331676"/>
                <a:gd name="connsiteX5" fmla="*/ 2297050 w 4627563"/>
                <a:gd name="connsiteY5" fmla="*/ 3331676 h 3331676"/>
                <a:gd name="connsiteX6" fmla="*/ 0 w 4627563"/>
                <a:gd name="connsiteY6" fmla="*/ 1104681 h 3331676"/>
                <a:gd name="connsiteX7" fmla="*/ 0 w 4627563"/>
                <a:gd name="connsiteY7" fmla="*/ 1303 h 3331676"/>
                <a:gd name="connsiteX8" fmla="*/ 52240 w 4627563"/>
                <a:gd name="connsiteY8" fmla="*/ 1303 h 3331676"/>
                <a:gd name="connsiteX9" fmla="*/ 52240 w 4627563"/>
                <a:gd name="connsiteY9" fmla="*/ 0 h 3331676"/>
                <a:gd name="connsiteX0" fmla="*/ 52240 w 4627563"/>
                <a:gd name="connsiteY0" fmla="*/ 0 h 3031426"/>
                <a:gd name="connsiteX1" fmla="*/ 4626244 w 4627563"/>
                <a:gd name="connsiteY1" fmla="*/ 0 h 3031426"/>
                <a:gd name="connsiteX2" fmla="*/ 4626244 w 4627563"/>
                <a:gd name="connsiteY2" fmla="*/ 395288 h 3031426"/>
                <a:gd name="connsiteX3" fmla="*/ 4627563 w 4627563"/>
                <a:gd name="connsiteY3" fmla="*/ 395288 h 3031426"/>
                <a:gd name="connsiteX4" fmla="*/ 4627563 w 4627563"/>
                <a:gd name="connsiteY4" fmla="*/ 381015 h 3031426"/>
                <a:gd name="connsiteX5" fmla="*/ 2283403 w 4627563"/>
                <a:gd name="connsiteY5" fmla="*/ 3031426 h 3031426"/>
                <a:gd name="connsiteX6" fmla="*/ 0 w 4627563"/>
                <a:gd name="connsiteY6" fmla="*/ 1104681 h 3031426"/>
                <a:gd name="connsiteX7" fmla="*/ 0 w 4627563"/>
                <a:gd name="connsiteY7" fmla="*/ 1303 h 3031426"/>
                <a:gd name="connsiteX8" fmla="*/ 52240 w 4627563"/>
                <a:gd name="connsiteY8" fmla="*/ 1303 h 3031426"/>
                <a:gd name="connsiteX9" fmla="*/ 52240 w 4627563"/>
                <a:gd name="connsiteY9" fmla="*/ 0 h 303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7563" h="3031426">
                  <a:moveTo>
                    <a:pt x="52240" y="0"/>
                  </a:moveTo>
                  <a:lnTo>
                    <a:pt x="4626244" y="0"/>
                  </a:lnTo>
                  <a:lnTo>
                    <a:pt x="4626244" y="395288"/>
                  </a:lnTo>
                  <a:lnTo>
                    <a:pt x="4627563" y="395288"/>
                  </a:lnTo>
                  <a:lnTo>
                    <a:pt x="4627563" y="381015"/>
                  </a:lnTo>
                  <a:lnTo>
                    <a:pt x="2283403" y="3031426"/>
                  </a:lnTo>
                  <a:lnTo>
                    <a:pt x="0" y="1104681"/>
                  </a:lnTo>
                  <a:lnTo>
                    <a:pt x="0" y="1303"/>
                  </a:lnTo>
                  <a:lnTo>
                    <a:pt x="52240" y="1303"/>
                  </a:lnTo>
                  <a:lnTo>
                    <a:pt x="522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914378"/>
              <a:endParaRPr lang="en-GB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8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4" y="3744913"/>
            <a:ext cx="950401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9" y="4602738"/>
            <a:ext cx="2003425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0550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11" name="Oval 5"/>
          <p:cNvSpPr/>
          <p:nvPr userDrawn="1"/>
        </p:nvSpPr>
        <p:spPr>
          <a:xfrm>
            <a:off x="7067527" y="747445"/>
            <a:ext cx="3286172" cy="7067731"/>
          </a:xfrm>
          <a:custGeom>
            <a:avLst/>
            <a:gdLst/>
            <a:ahLst/>
            <a:cxnLst/>
            <a:rect l="l" t="t" r="r" b="b"/>
            <a:pathLst>
              <a:path w="4341994" h="8683986">
                <a:moveTo>
                  <a:pt x="83911" y="0"/>
                </a:moveTo>
                <a:cubicBezTo>
                  <a:pt x="2435585" y="0"/>
                  <a:pt x="4341994" y="1943976"/>
                  <a:pt x="4341994" y="4341993"/>
                </a:cubicBezTo>
                <a:cubicBezTo>
                  <a:pt x="4341994" y="6740010"/>
                  <a:pt x="2435585" y="8683986"/>
                  <a:pt x="83911" y="8683986"/>
                </a:cubicBezTo>
                <a:lnTo>
                  <a:pt x="0" y="8681822"/>
                </a:lnTo>
                <a:lnTo>
                  <a:pt x="0" y="2164"/>
                </a:lnTo>
                <a:cubicBezTo>
                  <a:pt x="27888" y="277"/>
                  <a:pt x="55868" y="0"/>
                  <a:pt x="839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431926" y="2515595"/>
            <a:ext cx="3283900" cy="3531426"/>
            <a:chOff x="6646249" y="-337047"/>
            <a:chExt cx="4338993" cy="4338996"/>
          </a:xfrm>
        </p:grpSpPr>
        <p:sp>
          <p:nvSpPr>
            <p:cNvPr id="14" name="Rectangle 2"/>
            <p:cNvSpPr/>
            <p:nvPr/>
          </p:nvSpPr>
          <p:spPr>
            <a:xfrm>
              <a:off x="6646249" y="-337045"/>
              <a:ext cx="2172494" cy="4338994"/>
            </a:xfrm>
            <a:custGeom>
              <a:avLst/>
              <a:gdLst/>
              <a:ahLst/>
              <a:cxnLst/>
              <a:rect l="l" t="t" r="r" b="b"/>
              <a:pathLst>
                <a:path w="2172494" h="4338994">
                  <a:moveTo>
                    <a:pt x="2169497" y="0"/>
                  </a:moveTo>
                  <a:lnTo>
                    <a:pt x="2172494" y="151"/>
                  </a:lnTo>
                  <a:lnTo>
                    <a:pt x="2172494" y="4338843"/>
                  </a:lnTo>
                  <a:cubicBezTo>
                    <a:pt x="2171495" y="4338993"/>
                    <a:pt x="2170496" y="4338994"/>
                    <a:pt x="2169497" y="4338994"/>
                  </a:cubicBezTo>
                  <a:cubicBezTo>
                    <a:pt x="971317" y="4338994"/>
                    <a:pt x="0" y="3367677"/>
                    <a:pt x="0" y="2169497"/>
                  </a:cubicBezTo>
                  <a:cubicBezTo>
                    <a:pt x="0" y="971317"/>
                    <a:pt x="971317" y="0"/>
                    <a:pt x="21694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7"/>
            <p:cNvSpPr/>
            <p:nvPr/>
          </p:nvSpPr>
          <p:spPr>
            <a:xfrm>
              <a:off x="8815744" y="-337047"/>
              <a:ext cx="2169498" cy="4338994"/>
            </a:xfrm>
            <a:custGeom>
              <a:avLst/>
              <a:gdLst/>
              <a:ahLst/>
              <a:cxnLst/>
              <a:rect l="l" t="t" r="r" b="b"/>
              <a:pathLst>
                <a:path w="2169498" h="4338994">
                  <a:moveTo>
                    <a:pt x="1" y="0"/>
                  </a:moveTo>
                  <a:cubicBezTo>
                    <a:pt x="1198181" y="0"/>
                    <a:pt x="2169498" y="971317"/>
                    <a:pt x="2169498" y="2169497"/>
                  </a:cubicBezTo>
                  <a:cubicBezTo>
                    <a:pt x="2169498" y="3367677"/>
                    <a:pt x="1198181" y="4338994"/>
                    <a:pt x="1" y="4338994"/>
                  </a:cubicBezTo>
                  <a:lnTo>
                    <a:pt x="0" y="4338994"/>
                  </a:lnTo>
                  <a:close/>
                </a:path>
              </a:pathLst>
            </a:custGeom>
            <a:solidFill>
              <a:srgbClr val="EBE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0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4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 userDrawn="1"/>
        </p:nvSpPr>
        <p:spPr>
          <a:xfrm>
            <a:off x="6441500" y="2818218"/>
            <a:ext cx="3729593" cy="2727632"/>
          </a:xfrm>
          <a:prstGeom prst="triangle">
            <a:avLst/>
          </a:prstGeom>
          <a:solidFill>
            <a:srgbClr val="216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>
            <a:off x="3616082" y="3088038"/>
            <a:ext cx="3729593" cy="2727632"/>
          </a:xfrm>
          <a:prstGeom prst="triangle">
            <a:avLst/>
          </a:prstGeom>
          <a:solidFill>
            <a:srgbClr val="216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4" name="Picture 23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2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Divider">
    <p:bg>
      <p:bgPr>
        <a:solidFill>
          <a:srgbClr val="216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 userDrawn="1"/>
        </p:nvSpPr>
        <p:spPr>
          <a:xfrm>
            <a:off x="6441500" y="2818218"/>
            <a:ext cx="3729593" cy="2727632"/>
          </a:xfrm>
          <a:prstGeom prst="triangle">
            <a:avLst/>
          </a:pr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9" name="Isosceles Triangle 8"/>
          <p:cNvSpPr/>
          <p:nvPr userDrawn="1"/>
        </p:nvSpPr>
        <p:spPr>
          <a:xfrm>
            <a:off x="3616082" y="3103028"/>
            <a:ext cx="3729593" cy="2727632"/>
          </a:xfrm>
          <a:prstGeom prst="triangle">
            <a:avLst/>
          </a:pr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8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18" name="Isosceles Triangle 17"/>
          <p:cNvSpPr/>
          <p:nvPr userDrawn="1"/>
        </p:nvSpPr>
        <p:spPr>
          <a:xfrm>
            <a:off x="6441500" y="2818218"/>
            <a:ext cx="3729593" cy="2727632"/>
          </a:xfrm>
          <a:prstGeom prst="triangle">
            <a:avLst/>
          </a:prstGeom>
          <a:solidFill>
            <a:srgbClr val="216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>
            <a:off x="3616082" y="3095533"/>
            <a:ext cx="3729593" cy="2727632"/>
          </a:xfrm>
          <a:prstGeom prst="triangle">
            <a:avLst/>
          </a:prstGeom>
          <a:solidFill>
            <a:srgbClr val="216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 dirty="0">
              <a:solidFill>
                <a:srgbClr val="FEFFFF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965389" y="2522540"/>
            <a:ext cx="5048974" cy="5048975"/>
          </a:xfrm>
          <a:prstGeom prst="rect">
            <a:avLst/>
          </a:prstGeom>
          <a:solidFill>
            <a:srgbClr val="F8A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 userDrawn="1"/>
        </p:nvSpPr>
        <p:spPr>
          <a:xfrm>
            <a:off x="6846319" y="3408655"/>
            <a:ext cx="3287113" cy="327674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24" name="Picture 23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ivider">
    <p:bg>
      <p:bgPr>
        <a:solidFill>
          <a:srgbClr val="F8AC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 userDrawn="1"/>
        </p:nvSpPr>
        <p:spPr>
          <a:xfrm>
            <a:off x="6224228" y="2445376"/>
            <a:ext cx="5048974" cy="5048975"/>
          </a:xfrm>
          <a:custGeom>
            <a:avLst/>
            <a:gdLst>
              <a:gd name="connsiteX0" fmla="*/ 2524487 w 5048975"/>
              <a:gd name="connsiteY0" fmla="*/ 886115 h 5048975"/>
              <a:gd name="connsiteX1" fmla="*/ 880931 w 5048975"/>
              <a:gd name="connsiteY1" fmla="*/ 2524487 h 5048975"/>
              <a:gd name="connsiteX2" fmla="*/ 2524487 w 5048975"/>
              <a:gd name="connsiteY2" fmla="*/ 4162859 h 5048975"/>
              <a:gd name="connsiteX3" fmla="*/ 4168043 w 5048975"/>
              <a:gd name="connsiteY3" fmla="*/ 2524487 h 5048975"/>
              <a:gd name="connsiteX4" fmla="*/ 2524487 w 5048975"/>
              <a:gd name="connsiteY4" fmla="*/ 886115 h 5048975"/>
              <a:gd name="connsiteX5" fmla="*/ 0 w 5048975"/>
              <a:gd name="connsiteY5" fmla="*/ 0 h 5048975"/>
              <a:gd name="connsiteX6" fmla="*/ 5048975 w 5048975"/>
              <a:gd name="connsiteY6" fmla="*/ 0 h 5048975"/>
              <a:gd name="connsiteX7" fmla="*/ 5048975 w 5048975"/>
              <a:gd name="connsiteY7" fmla="*/ 5048975 h 5048975"/>
              <a:gd name="connsiteX8" fmla="*/ 0 w 5048975"/>
              <a:gd name="connsiteY8" fmla="*/ 5048975 h 504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975" h="5048975">
                <a:moveTo>
                  <a:pt x="2524487" y="886115"/>
                </a:moveTo>
                <a:cubicBezTo>
                  <a:pt x="1616776" y="886115"/>
                  <a:pt x="880931" y="1619639"/>
                  <a:pt x="880931" y="2524487"/>
                </a:cubicBezTo>
                <a:cubicBezTo>
                  <a:pt x="880931" y="3429335"/>
                  <a:pt x="1616776" y="4162859"/>
                  <a:pt x="2524487" y="4162859"/>
                </a:cubicBezTo>
                <a:cubicBezTo>
                  <a:pt x="3432198" y="4162859"/>
                  <a:pt x="4168043" y="3429335"/>
                  <a:pt x="4168043" y="2524487"/>
                </a:cubicBezTo>
                <a:cubicBezTo>
                  <a:pt x="4168043" y="1619639"/>
                  <a:pt x="3432198" y="886115"/>
                  <a:pt x="2524487" y="886115"/>
                </a:cubicBezTo>
                <a:close/>
                <a:moveTo>
                  <a:pt x="0" y="0"/>
                </a:moveTo>
                <a:lnTo>
                  <a:pt x="5048975" y="0"/>
                </a:lnTo>
                <a:lnTo>
                  <a:pt x="5048975" y="5048975"/>
                </a:lnTo>
                <a:lnTo>
                  <a:pt x="0" y="5048975"/>
                </a:lnTo>
                <a:close/>
              </a:path>
            </a:pathLst>
          </a:cu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1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618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965389" y="2149480"/>
            <a:ext cx="5048974" cy="5048975"/>
          </a:xfrm>
          <a:prstGeom prst="rect">
            <a:avLst/>
          </a:prstGeom>
          <a:solidFill>
            <a:srgbClr val="F8AC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 userDrawn="1"/>
        </p:nvSpPr>
        <p:spPr>
          <a:xfrm>
            <a:off x="6846319" y="3035594"/>
            <a:ext cx="3287113" cy="327674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1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821638">
            <a:off x="5567325" y="389812"/>
            <a:ext cx="3503260" cy="5730434"/>
          </a:xfrm>
          <a:prstGeom prst="rect">
            <a:avLst/>
          </a:prstGeom>
          <a:solidFill>
            <a:srgbClr val="E429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37252" y="-569343"/>
            <a:ext cx="3242896" cy="3864993"/>
          </a:xfrm>
          <a:prstGeom prst="rect">
            <a:avLst/>
          </a:prstGeom>
          <a:solidFill>
            <a:srgbClr val="EDE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pic>
        <p:nvPicPr>
          <p:cNvPr id="18" name="Picture 17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Document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ivider">
    <p:bg>
      <p:bgPr>
        <a:solidFill>
          <a:srgbClr val="E42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Croydon\VOY\BDS\NewDesignStudio\Henry\Brand Guidelines and Elements\Mott MaDonald Brand Elements\Logos\Vertical Logo\Photoshop\PNG\MM-Logo-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3" y="301627"/>
            <a:ext cx="826676" cy="731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 userDrawn="1"/>
        </p:nvSpPr>
        <p:spPr>
          <a:xfrm flipH="1">
            <a:off x="4942115" y="928997"/>
            <a:ext cx="4201886" cy="4214504"/>
          </a:xfrm>
          <a:custGeom>
            <a:avLst/>
            <a:gdLst>
              <a:gd name="connsiteX0" fmla="*/ 2394858 w 4833257"/>
              <a:gd name="connsiteY0" fmla="*/ 0 h 4847771"/>
              <a:gd name="connsiteX1" fmla="*/ 0 w 4833257"/>
              <a:gd name="connsiteY1" fmla="*/ 2394858 h 4847771"/>
              <a:gd name="connsiteX2" fmla="*/ 0 w 4833257"/>
              <a:gd name="connsiteY2" fmla="*/ 4847771 h 4847771"/>
              <a:gd name="connsiteX3" fmla="*/ 2510972 w 4833257"/>
              <a:gd name="connsiteY3" fmla="*/ 4847771 h 4847771"/>
              <a:gd name="connsiteX4" fmla="*/ 4833257 w 4833257"/>
              <a:gd name="connsiteY4" fmla="*/ 2525486 h 4847771"/>
              <a:gd name="connsiteX5" fmla="*/ 2438400 w 4833257"/>
              <a:gd name="connsiteY5" fmla="*/ 2525486 h 4847771"/>
              <a:gd name="connsiteX6" fmla="*/ 2394858 w 4833257"/>
              <a:gd name="connsiteY6" fmla="*/ 0 h 484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257" h="4847771">
                <a:moveTo>
                  <a:pt x="2394858" y="0"/>
                </a:moveTo>
                <a:lnTo>
                  <a:pt x="0" y="2394858"/>
                </a:lnTo>
                <a:lnTo>
                  <a:pt x="0" y="4847771"/>
                </a:lnTo>
                <a:lnTo>
                  <a:pt x="2510972" y="4847771"/>
                </a:lnTo>
                <a:lnTo>
                  <a:pt x="4833257" y="2525486"/>
                </a:lnTo>
                <a:lnTo>
                  <a:pt x="2438400" y="2525486"/>
                </a:lnTo>
                <a:lnTo>
                  <a:pt x="2394858" y="0"/>
                </a:lnTo>
                <a:close/>
              </a:path>
            </a:pathLst>
          </a:cu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92" y="2522540"/>
            <a:ext cx="8353424" cy="40096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8" name="Title 6"/>
          <p:cNvSpPr>
            <a:spLocks noGrp="1"/>
          </p:cNvSpPr>
          <p:nvPr>
            <p:ph type="title" hasCustomPrompt="1"/>
          </p:nvPr>
        </p:nvSpPr>
        <p:spPr>
          <a:xfrm>
            <a:off x="395291" y="1045213"/>
            <a:ext cx="6789282" cy="147732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Title over 1 or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7905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M-Logo-Black-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0" y="395288"/>
            <a:ext cx="647941" cy="554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8821638">
            <a:off x="5567325" y="389812"/>
            <a:ext cx="3503260" cy="5730434"/>
          </a:xfrm>
          <a:prstGeom prst="rect">
            <a:avLst/>
          </a:prstGeom>
          <a:solidFill>
            <a:srgbClr val="E429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37252" y="-569343"/>
            <a:ext cx="3242896" cy="3864993"/>
          </a:xfrm>
          <a:prstGeom prst="rect">
            <a:avLst/>
          </a:prstGeom>
          <a:solidFill>
            <a:srgbClr val="EDE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0" y="3219451"/>
            <a:ext cx="4121150" cy="5254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None/>
              <a:defRPr sz="1100" b="0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None/>
              <a:defRPr sz="1100" b="0" baseline="0"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6pPr>
            <a:lvl7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7pPr>
            <a:lvl8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8pPr>
            <a:lvl9pPr marL="0" indent="0">
              <a:lnSpc>
                <a:spcPct val="90000"/>
              </a:lnSpc>
              <a:spcBef>
                <a:spcPts val="1000"/>
              </a:spcBef>
              <a:buNone/>
              <a:defRPr sz="1100"/>
            </a:lvl9pPr>
          </a:lstStyle>
          <a:p>
            <a:pPr lvl="0"/>
            <a:r>
              <a:rPr lang="en-US" dirty="0"/>
              <a:t>Client Name</a:t>
            </a:r>
          </a:p>
          <a:p>
            <a:pPr lvl="0"/>
            <a:r>
              <a:rPr lang="en-US" dirty="0"/>
              <a:t>Ref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95287" y="3744913"/>
            <a:ext cx="950400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Client Logo</a:t>
            </a:r>
            <a:endParaRPr lang="en-GB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53075" y="3744913"/>
            <a:ext cx="950402" cy="6461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rgbClr val="9B9089"/>
                </a:solidFill>
              </a:defRPr>
            </a:lvl1pPr>
          </a:lstStyle>
          <a:p>
            <a:r>
              <a:rPr lang="en-GB" sz="1200" dirty="0"/>
              <a:t>Partner  Logo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90" y="4602738"/>
            <a:ext cx="2003426" cy="14865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800" b="0">
                <a:latin typeface="+mn-lt"/>
              </a:defRPr>
            </a:lvl1pPr>
            <a:lvl5pPr marL="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GB" dirty="0"/>
              <a:t>Confidential</a:t>
            </a:r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57190" y="1737709"/>
            <a:ext cx="8353424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500">
                <a:latin typeface="+mn-lt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4870801"/>
            <a:ext cx="2008186" cy="1012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3DF25500-E067-4BF3-B0A3-534FAD4DC2FA}" type="datetime1">
              <a:rPr lang="en-US" smtClean="0">
                <a:solidFill>
                  <a:prstClr val="black"/>
                </a:solidFill>
              </a:rPr>
              <a:t>2/23/2022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4" y="4873625"/>
            <a:ext cx="4116386" cy="976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73626"/>
            <a:ext cx="2009775" cy="1018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defTabSz="914378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91437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  <p:sldLayoutId id="2147483996" r:id="rId22"/>
    <p:sldLayoutId id="2147483997" r:id="rId23"/>
    <p:sldLayoutId id="2147483998" r:id="rId24"/>
    <p:sldLayoutId id="2147483999" r:id="rId25"/>
    <p:sldLayoutId id="2147484000" r:id="rId26"/>
    <p:sldLayoutId id="2147484001" r:id="rId27"/>
    <p:sldLayoutId id="2147484002" r:id="rId28"/>
    <p:sldLayoutId id="2147484003" r:id="rId29"/>
    <p:sldLayoutId id="2147484004" r:id="rId30"/>
    <p:sldLayoutId id="2147484005" r:id="rId31"/>
    <p:sldLayoutId id="2147484006" r:id="rId32"/>
    <p:sldLayoutId id="2147484007" r:id="rId33"/>
    <p:sldLayoutId id="2147484008" r:id="rId34"/>
    <p:sldLayoutId id="2147484009" r:id="rId35"/>
    <p:sldLayoutId id="2147484010" r:id="rId36"/>
    <p:sldLayoutId id="2147484011" r:id="rId37"/>
    <p:sldLayoutId id="2147484012" r:id="rId38"/>
    <p:sldLayoutId id="2147484013" r:id="rId39"/>
    <p:sldLayoutId id="2147484014" r:id="rId40"/>
    <p:sldLayoutId id="2147484015" r:id="rId41"/>
    <p:sldLayoutId id="2147484016" r:id="rId42"/>
    <p:sldLayoutId id="2147484017" r:id="rId43"/>
    <p:sldLayoutId id="2147484018" r:id="rId44"/>
    <p:sldLayoutId id="2147484019" r:id="rId45"/>
    <p:sldLayoutId id="2147484020" r:id="rId46"/>
    <p:sldLayoutId id="2147484021" r:id="rId47"/>
    <p:sldLayoutId id="2147484022" r:id="rId48"/>
    <p:sldLayoutId id="2147484023" r:id="rId49"/>
    <p:sldLayoutId id="2147484024" r:id="rId50"/>
    <p:sldLayoutId id="2147484025" r:id="rId51"/>
    <p:sldLayoutId id="2147484026" r:id="rId52"/>
    <p:sldLayoutId id="2147484027" r:id="rId53"/>
    <p:sldLayoutId id="2147484028" r:id="rId54"/>
    <p:sldLayoutId id="2147484029" r:id="rId55"/>
    <p:sldLayoutId id="2147484030" r:id="rId56"/>
    <p:sldLayoutId id="2147484031" r:id="rId57"/>
    <p:sldLayoutId id="2147484032" r:id="rId58"/>
    <p:sldLayoutId id="2147484033" r:id="rId59"/>
    <p:sldLayoutId id="2147484034" r:id="rId60"/>
    <p:sldLayoutId id="2147484035" r:id="rId61"/>
    <p:sldLayoutId id="2147484036" r:id="rId62"/>
    <p:sldLayoutId id="2147484037" r:id="rId63"/>
    <p:sldLayoutId id="2147484038" r:id="rId64"/>
    <p:sldLayoutId id="2147484039" r:id="rId65"/>
    <p:sldLayoutId id="2147484040" r:id="rId66"/>
    <p:sldLayoutId id="2147484041" r:id="rId67"/>
    <p:sldLayoutId id="2147484042" r:id="rId68"/>
    <p:sldLayoutId id="2147484043" r:id="rId6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7DC99-0DFE-457A-8D02-72EE8E5A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079E-5CE5-479D-B108-1DA3ED567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68947-E3C3-4812-820C-CB1FF1F76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630B-41F5-47E6-BBF5-A5E3CA17DBB8}" type="datetimeFigureOut">
              <a:rPr lang="en-ZA" smtClean="0"/>
              <a:t>2022/02/23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678EF-3656-4490-9CFA-546F5633C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554D-EBC8-4F26-9580-E40E16902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8114-D19B-4253-BE30-A299FE2C62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7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3925" r:id="rId13"/>
    <p:sldLayoutId id="2147483952" r:id="rId14"/>
    <p:sldLayoutId id="2147483955" r:id="rId15"/>
    <p:sldLayoutId id="2147483954" r:id="rId16"/>
    <p:sldLayoutId id="2147483944" r:id="rId17"/>
    <p:sldLayoutId id="2147483956" r:id="rId18"/>
    <p:sldLayoutId id="2147483926" r:id="rId19"/>
    <p:sldLayoutId id="2147483941" r:id="rId20"/>
    <p:sldLayoutId id="2147483957" r:id="rId21"/>
    <p:sldLayoutId id="2147483936" r:id="rId22"/>
    <p:sldLayoutId id="2147483953" r:id="rId23"/>
    <p:sldLayoutId id="2147483958" r:id="rId24"/>
    <p:sldLayoutId id="2147483937" r:id="rId25"/>
    <p:sldLayoutId id="2147483946" r:id="rId26"/>
    <p:sldLayoutId id="2147483959" r:id="rId27"/>
    <p:sldLayoutId id="2147483939" r:id="rId28"/>
    <p:sldLayoutId id="2147483947" r:id="rId29"/>
    <p:sldLayoutId id="2147483961" r:id="rId30"/>
    <p:sldLayoutId id="2147483938" r:id="rId31"/>
    <p:sldLayoutId id="2147483943" r:id="rId32"/>
    <p:sldLayoutId id="2147483960" r:id="rId33"/>
    <p:sldLayoutId id="2147483940" r:id="rId34"/>
    <p:sldLayoutId id="2147483945" r:id="rId35"/>
    <p:sldLayoutId id="2147483962" r:id="rId36"/>
    <p:sldLayoutId id="2147483942" r:id="rId3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9950E-F363-4F22-901E-FE7E96CF8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4"/>
          <a:stretch/>
        </p:blipFill>
        <p:spPr>
          <a:xfrm>
            <a:off x="218839" y="361790"/>
            <a:ext cx="4389120" cy="2597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55571-47F0-4FF7-8F59-2F1954007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1791"/>
            <a:ext cx="3981619" cy="2597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950E8-BC47-42E2-8DA7-2600BED5C60A}"/>
              </a:ext>
            </a:extLst>
          </p:cNvPr>
          <p:cNvSpPr txBox="1"/>
          <p:nvPr/>
        </p:nvSpPr>
        <p:spPr>
          <a:xfrm>
            <a:off x="6165" y="3103677"/>
            <a:ext cx="913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52B68"/>
                </a:solidFill>
                <a:latin typeface="Century Gothic" panose="020B0502020202020204" pitchFamily="34" charset="0"/>
              </a:rPr>
              <a:t>Education </a:t>
            </a:r>
            <a:r>
              <a:rPr lang="en-US" sz="2800" b="1">
                <a:solidFill>
                  <a:srgbClr val="252B68"/>
                </a:solidFill>
                <a:latin typeface="Century Gothic" panose="020B0502020202020204" pitchFamily="34" charset="0"/>
              </a:rPr>
              <a:t>Census 2021 </a:t>
            </a:r>
            <a:endParaRPr lang="en-US" sz="2800" b="1" dirty="0">
              <a:solidFill>
                <a:srgbClr val="252B6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B30F0-1E3C-4106-AB22-DC41160A4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13" y="3678266"/>
            <a:ext cx="1280160" cy="1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185"/>
    </mc:Choice>
    <mc:Fallback xmlns="">
      <p:transition advTm="931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3D99F-E56D-4121-A8AD-AF4773B4787D}"/>
              </a:ext>
            </a:extLst>
          </p:cNvPr>
          <p:cNvSpPr txBox="1"/>
          <p:nvPr/>
        </p:nvSpPr>
        <p:spPr>
          <a:xfrm>
            <a:off x="130995" y="1283917"/>
            <a:ext cx="8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Coverage 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31EEC-0A5A-4DED-8D32-0DACD5EB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087"/>
            <a:ext cx="9143999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185"/>
    </mc:Choice>
    <mc:Fallback xmlns="">
      <p:transition advTm="931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3"/>
          <p:cNvSpPr txBox="1">
            <a:spLocks/>
          </p:cNvSpPr>
          <p:nvPr/>
        </p:nvSpPr>
        <p:spPr>
          <a:xfrm>
            <a:off x="486695" y="253746"/>
            <a:ext cx="8168101" cy="62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9996" indent="-179996" algn="l" defTabSz="914378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Number of closed and open schools by state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36B3AECE-E4CB-4BF8-9C0F-DA9C6AF1028A}"/>
              </a:ext>
            </a:extLst>
          </p:cNvPr>
          <p:cNvSpPr txBox="1">
            <a:spLocks/>
          </p:cNvSpPr>
          <p:nvPr/>
        </p:nvSpPr>
        <p:spPr>
          <a:xfrm>
            <a:off x="3648075" y="253746"/>
            <a:ext cx="5006720" cy="120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B7BC"/>
              </a:buClr>
              <a:buSzTx/>
              <a:buFont typeface="Arial"/>
              <a:buNone/>
              <a:tabLst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9996" indent="-179996" algn="l" defTabSz="914378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 defTabSz="914400"/>
            <a:endParaRPr lang="en-US" sz="1500" i="1" dirty="0"/>
          </a:p>
          <a:p>
            <a:pPr lvl="1" indent="-228600" defTabSz="914400"/>
            <a:endParaRPr lang="en-US" sz="15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9502" y="690006"/>
            <a:ext cx="6409439" cy="407895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800" rtl="0" eaLnBrk="1" latinLnBrk="0" hangingPunct="1">
              <a:defRPr sz="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623" marR="0" indent="-342623" algn="l" defTabSz="685277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FB6BC"/>
              </a:buClr>
              <a:buSzTx/>
              <a:buFont typeface="+mj-lt"/>
              <a:buAutoNum type="arabicPeriod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 </a:t>
            </a:r>
            <a:endParaRPr lang="en-GB" sz="1800" dirty="0"/>
          </a:p>
          <a:p>
            <a:pPr lvl="0"/>
            <a:endParaRPr lang="en-GB" sz="1400" dirty="0"/>
          </a:p>
          <a:p>
            <a:pPr marL="342900" lvl="3" indent="-342900">
              <a:lnSpc>
                <a:spcPct val="110000"/>
              </a:lnSpc>
              <a:buFont typeface="Arial"/>
              <a:buChar char="•"/>
              <a:defRPr/>
            </a:pPr>
            <a:endParaRPr lang="en-GB" sz="1600" dirty="0"/>
          </a:p>
          <a:p>
            <a:pPr marL="0" lvl="3" indent="0">
              <a:lnSpc>
                <a:spcPct val="110000"/>
              </a:lnSpc>
              <a:buNone/>
              <a:defRPr/>
            </a:pPr>
            <a:endParaRPr lang="en-GB" sz="1600" dirty="0"/>
          </a:p>
          <a:p>
            <a:pPr marL="0" lvl="3" indent="0">
              <a:lnSpc>
                <a:spcPct val="110000"/>
              </a:lnSpc>
              <a:buNone/>
              <a:defRPr/>
            </a:pP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342900" lvl="3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3">
              <a:lnSpc>
                <a:spcPct val="110000"/>
              </a:lnSpc>
              <a:defRPr/>
            </a:pPr>
            <a:endParaRPr lang="en-US" sz="1800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9D191A-89C8-48DD-8830-79FB95BB3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08137"/>
              </p:ext>
            </p:extLst>
          </p:nvPr>
        </p:nvGraphicFramePr>
        <p:xfrm>
          <a:off x="625921" y="1139872"/>
          <a:ext cx="5816600" cy="2735580"/>
        </p:xfrm>
        <a:graphic>
          <a:graphicData uri="http://schemas.openxmlformats.org/drawingml/2006/table">
            <a:tbl>
              <a:tblPr firstRow="1" lastRow="1" lastCol="1" bandRow="1">
                <a:tableStyleId>{21E4AEA4-8DFA-4A89-87EB-49C32662AFE0}</a:tableStyleId>
              </a:tblPr>
              <a:tblGrid>
                <a:gridCol w="1840188">
                  <a:extLst>
                    <a:ext uri="{9D8B030D-6E8A-4147-A177-3AD203B41FA5}">
                      <a16:colId xmlns:a16="http://schemas.microsoft.com/office/drawing/2014/main" val="2660857335"/>
                    </a:ext>
                  </a:extLst>
                </a:gridCol>
                <a:gridCol w="949036">
                  <a:extLst>
                    <a:ext uri="{9D8B030D-6E8A-4147-A177-3AD203B41FA5}">
                      <a16:colId xmlns:a16="http://schemas.microsoft.com/office/drawing/2014/main" val="2981719586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57799262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868702800"/>
                    </a:ext>
                  </a:extLst>
                </a:gridCol>
                <a:gridCol w="1066957">
                  <a:extLst>
                    <a:ext uri="{9D8B030D-6E8A-4147-A177-3AD203B41FA5}">
                      <a16:colId xmlns:a16="http://schemas.microsoft.com/office/drawing/2014/main" val="200609431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Open Schools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Closed Schools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Total Schools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% Clossed 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54664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Abyei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56587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1,202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68442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1071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Jonglei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9433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383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44502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Pibor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8300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Ruweng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6228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465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Upper Nile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1539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Warrap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1,249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8362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503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77542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Grand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5,969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1,298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7,267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992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7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3"/>
          <p:cNvSpPr txBox="1">
            <a:spLocks/>
          </p:cNvSpPr>
          <p:nvPr/>
        </p:nvSpPr>
        <p:spPr>
          <a:xfrm>
            <a:off x="154113" y="48266"/>
            <a:ext cx="8500684" cy="62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9996" indent="-179996" algn="l" defTabSz="914378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 schools by ownership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1035FE-D692-4E99-96F1-C3EA42912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16455"/>
              </p:ext>
            </p:extLst>
          </p:nvPr>
        </p:nvGraphicFramePr>
        <p:xfrm>
          <a:off x="214168" y="978478"/>
          <a:ext cx="4648777" cy="290322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663123">
                  <a:extLst>
                    <a:ext uri="{9D8B030D-6E8A-4147-A177-3AD203B41FA5}">
                      <a16:colId xmlns:a16="http://schemas.microsoft.com/office/drawing/2014/main" val="2814985225"/>
                    </a:ext>
                  </a:extLst>
                </a:gridCol>
                <a:gridCol w="824345">
                  <a:extLst>
                    <a:ext uri="{9D8B030D-6E8A-4147-A177-3AD203B41FA5}">
                      <a16:colId xmlns:a16="http://schemas.microsoft.com/office/drawing/2014/main" val="2964226235"/>
                    </a:ext>
                  </a:extLst>
                </a:gridCol>
                <a:gridCol w="727364">
                  <a:extLst>
                    <a:ext uri="{9D8B030D-6E8A-4147-A177-3AD203B41FA5}">
                      <a16:colId xmlns:a16="http://schemas.microsoft.com/office/drawing/2014/main" val="2855840835"/>
                    </a:ext>
                  </a:extLst>
                </a:gridCol>
                <a:gridCol w="297873">
                  <a:extLst>
                    <a:ext uri="{9D8B030D-6E8A-4147-A177-3AD203B41FA5}">
                      <a16:colId xmlns:a16="http://schemas.microsoft.com/office/drawing/2014/main" val="100224556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560344849"/>
                    </a:ext>
                  </a:extLst>
                </a:gridCol>
                <a:gridCol w="581890">
                  <a:extLst>
                    <a:ext uri="{9D8B030D-6E8A-4147-A177-3AD203B41FA5}">
                      <a16:colId xmlns:a16="http://schemas.microsoft.com/office/drawing/2014/main" val="4688432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Community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Faith-based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NGO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Private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Public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45394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Abyei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81114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66162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6041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Jonglei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8856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5784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6867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Pibor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7511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Ruweng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12303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51326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Upper Nile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76670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Warrap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1162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55209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3737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Grand 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1,392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713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       137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565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3,162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338436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3EEE89-C234-4078-96BB-4BE491C88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032527"/>
              </p:ext>
            </p:extLst>
          </p:nvPr>
        </p:nvGraphicFramePr>
        <p:xfrm>
          <a:off x="4920232" y="945574"/>
          <a:ext cx="400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54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3"/>
          <p:cNvSpPr txBox="1">
            <a:spLocks/>
          </p:cNvSpPr>
          <p:nvPr/>
        </p:nvSpPr>
        <p:spPr>
          <a:xfrm>
            <a:off x="154113" y="48266"/>
            <a:ext cx="8500684" cy="62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9996" indent="-179996" algn="l" defTabSz="914378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 schools by type of schooling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19648F-E2C5-4669-B1FD-D799D5E7C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45360"/>
              </p:ext>
            </p:extLst>
          </p:nvPr>
        </p:nvGraphicFramePr>
        <p:xfrm>
          <a:off x="77932" y="1118086"/>
          <a:ext cx="4791941" cy="304800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561284">
                  <a:extLst>
                    <a:ext uri="{9D8B030D-6E8A-4147-A177-3AD203B41FA5}">
                      <a16:colId xmlns:a16="http://schemas.microsoft.com/office/drawing/2014/main" val="1054391206"/>
                    </a:ext>
                  </a:extLst>
                </a:gridCol>
                <a:gridCol w="1110911">
                  <a:extLst>
                    <a:ext uri="{9D8B030D-6E8A-4147-A177-3AD203B41FA5}">
                      <a16:colId xmlns:a16="http://schemas.microsoft.com/office/drawing/2014/main" val="3292020980"/>
                    </a:ext>
                  </a:extLst>
                </a:gridCol>
                <a:gridCol w="678873">
                  <a:extLst>
                    <a:ext uri="{9D8B030D-6E8A-4147-A177-3AD203B41FA5}">
                      <a16:colId xmlns:a16="http://schemas.microsoft.com/office/drawing/2014/main" val="441126428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69823087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Boarding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Day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Mixed Day and Boarding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02807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Abyei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47462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57830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1073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Jonglei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5170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2513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5026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Pibor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059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Ruweng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92765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87486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Upper Nile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39648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Warrap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1895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03053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38532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Grand Total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 39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5,741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         189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6972146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1097E51-8C81-4E15-9B9F-993A0C1BE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25115"/>
              </p:ext>
            </p:extLst>
          </p:nvPr>
        </p:nvGraphicFramePr>
        <p:xfrm>
          <a:off x="5029202" y="10990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30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3"/>
          <p:cNvSpPr txBox="1">
            <a:spLocks/>
          </p:cNvSpPr>
          <p:nvPr/>
        </p:nvSpPr>
        <p:spPr>
          <a:xfrm>
            <a:off x="154113" y="48266"/>
            <a:ext cx="8500684" cy="62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9996" indent="-179996" algn="l" defTabSz="914378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 schools by Gender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14709D-DD4B-47CF-B897-7C35D2A68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33404"/>
              </p:ext>
            </p:extLst>
          </p:nvPr>
        </p:nvGraphicFramePr>
        <p:xfrm>
          <a:off x="409236" y="1097241"/>
          <a:ext cx="4241800" cy="290322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9014318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71194664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56798980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9472033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Boys only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Girls only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Mixed school (Boys &amp; Girls)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93101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Abyei</a:t>
                      </a:r>
                      <a:r>
                        <a:rPr lang="en-US" sz="1100" u="none" strike="noStrike" dirty="0">
                          <a:effectLst/>
                        </a:rPr>
                        <a:t> Administrative Area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61611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1053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4732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Jonglei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7434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5898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29878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Pibor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1855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Ruweng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23541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98823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Upper Nile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54124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Warrap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96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67698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9176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Grand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5,850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106028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FCC5EC-E784-4F41-9A01-176CE1A4D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118070"/>
              </p:ext>
            </p:extLst>
          </p:nvPr>
        </p:nvGraphicFramePr>
        <p:xfrm>
          <a:off x="4821382" y="1143039"/>
          <a:ext cx="4322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52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3"/>
          <p:cNvSpPr txBox="1">
            <a:spLocks/>
          </p:cNvSpPr>
          <p:nvPr/>
        </p:nvSpPr>
        <p:spPr>
          <a:xfrm>
            <a:off x="154113" y="48266"/>
            <a:ext cx="8500684" cy="62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9996" indent="-179996" algn="l" defTabSz="914378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Schools with and without toilets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F473F-CCB7-4C9B-B3E7-ADA55CF18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79335"/>
              </p:ext>
            </p:extLst>
          </p:nvPr>
        </p:nvGraphicFramePr>
        <p:xfrm>
          <a:off x="1234769" y="916132"/>
          <a:ext cx="5768704" cy="290322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802720">
                  <a:extLst>
                    <a:ext uri="{9D8B030D-6E8A-4147-A177-3AD203B41FA5}">
                      <a16:colId xmlns:a16="http://schemas.microsoft.com/office/drawing/2014/main" val="4188767641"/>
                    </a:ext>
                  </a:extLst>
                </a:gridCol>
                <a:gridCol w="865452">
                  <a:extLst>
                    <a:ext uri="{9D8B030D-6E8A-4147-A177-3AD203B41FA5}">
                      <a16:colId xmlns:a16="http://schemas.microsoft.com/office/drawing/2014/main" val="589476328"/>
                    </a:ext>
                  </a:extLst>
                </a:gridCol>
                <a:gridCol w="1985241">
                  <a:extLst>
                    <a:ext uri="{9D8B030D-6E8A-4147-A177-3AD203B41FA5}">
                      <a16:colId xmlns:a16="http://schemas.microsoft.com/office/drawing/2014/main" val="1333261995"/>
                    </a:ext>
                  </a:extLst>
                </a:gridCol>
                <a:gridCol w="1115291">
                  <a:extLst>
                    <a:ext uri="{9D8B030D-6E8A-4147-A177-3AD203B41FA5}">
                      <a16:colId xmlns:a16="http://schemas.microsoft.com/office/drawing/2014/main" val="30225825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effectLst/>
                        </a:rPr>
                        <a:t>State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School with toilets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Schools where teacher share toilets with learners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Schools with no toilets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45065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Abyei</a:t>
                      </a:r>
                      <a:r>
                        <a:rPr lang="en-US" sz="1100" u="none" strike="noStrike" dirty="0">
                          <a:effectLst/>
                        </a:rPr>
                        <a:t> Administrative Area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22582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600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8040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Jonglei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02553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39949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1089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Pibor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4919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Ruweng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9550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6962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Upper Nile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1034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Warrap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00304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Bahr el Ghazal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36121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Equatoria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83757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Grand 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5,984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1,208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1,298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670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89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3"/>
          <p:cNvSpPr txBox="1">
            <a:spLocks/>
          </p:cNvSpPr>
          <p:nvPr/>
        </p:nvSpPr>
        <p:spPr>
          <a:xfrm>
            <a:off x="154113" y="48266"/>
            <a:ext cx="8500684" cy="62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52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9996" indent="-179996" algn="l" defTabSz="914378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987" indent="-179996" algn="l" defTabSz="914378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 schools sharing compounds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6DCAF7-1FAF-4DE8-AA95-943D2CEC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68075"/>
              </p:ext>
            </p:extLst>
          </p:nvPr>
        </p:nvGraphicFramePr>
        <p:xfrm>
          <a:off x="355352" y="960120"/>
          <a:ext cx="5930037" cy="3223260"/>
        </p:xfrm>
        <a:graphic>
          <a:graphicData uri="http://schemas.openxmlformats.org/drawingml/2006/table">
            <a:tbl>
              <a:tblPr firstRow="1" lastRow="1" lastCol="1" bandRow="1">
                <a:tableStyleId>{21E4AEA4-8DFA-4A89-87EB-49C32662AFE0}</a:tableStyleId>
              </a:tblPr>
              <a:tblGrid>
                <a:gridCol w="2475158">
                  <a:extLst>
                    <a:ext uri="{9D8B030D-6E8A-4147-A177-3AD203B41FA5}">
                      <a16:colId xmlns:a16="http://schemas.microsoft.com/office/drawing/2014/main" val="1596572052"/>
                    </a:ext>
                  </a:extLst>
                </a:gridCol>
                <a:gridCol w="1470402">
                  <a:extLst>
                    <a:ext uri="{9D8B030D-6E8A-4147-A177-3AD203B41FA5}">
                      <a16:colId xmlns:a16="http://schemas.microsoft.com/office/drawing/2014/main" val="1065233624"/>
                    </a:ext>
                  </a:extLst>
                </a:gridCol>
                <a:gridCol w="886664">
                  <a:extLst>
                    <a:ext uri="{9D8B030D-6E8A-4147-A177-3AD203B41FA5}">
                      <a16:colId xmlns:a16="http://schemas.microsoft.com/office/drawing/2014/main" val="3807087918"/>
                    </a:ext>
                  </a:extLst>
                </a:gridCol>
                <a:gridCol w="1097813">
                  <a:extLst>
                    <a:ext uri="{9D8B030D-6E8A-4147-A177-3AD203B41FA5}">
                      <a16:colId xmlns:a16="http://schemas.microsoft.com/office/drawing/2014/main" val="29020427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Schools not sharing premise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Schools sharing premise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schools sharing premise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81795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Abyei</a:t>
                      </a:r>
                      <a:r>
                        <a:rPr lang="en-US" sz="1200" u="none" strike="noStrike" dirty="0">
                          <a:effectLst/>
                        </a:rPr>
                        <a:t> Administrative Area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9674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Central </a:t>
                      </a:r>
                      <a:r>
                        <a:rPr lang="en-US" sz="1200" u="none" strike="noStrike" dirty="0" err="1">
                          <a:effectLst/>
                        </a:rPr>
                        <a:t>Equatoria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415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Eastern </a:t>
                      </a:r>
                      <a:r>
                        <a:rPr lang="en-US" sz="1200" u="none" strike="noStrike" dirty="0" err="1">
                          <a:effectLst/>
                        </a:rPr>
                        <a:t>Equatoria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94802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Jonglei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2824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Lakes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80639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Northern Bahr el Ghazal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4974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Pibor Administrative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14308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Ruweng Administrative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16011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4200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Upper Nile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66440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Warrap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0632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Western Bahr el Ghazal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9898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Western Equatoria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75514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4,430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1,554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755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367801"/>
      </p:ext>
    </p:extLst>
  </p:cSld>
  <p:clrMapOvr>
    <a:masterClrMapping/>
  </p:clrMapOvr>
</p:sld>
</file>

<file path=ppt/theme/theme1.xml><?xml version="1.0" encoding="utf-8"?>
<a:theme xmlns:a="http://schemas.openxmlformats.org/drawingml/2006/main" name="MM_NewBrand">
  <a:themeElements>
    <a:clrScheme name="MM Lime Green">
      <a:dk1>
        <a:srgbClr val="000000"/>
      </a:dk1>
      <a:lt1>
        <a:srgbClr val="FFFFFF"/>
      </a:lt1>
      <a:dk2>
        <a:srgbClr val="575656"/>
      </a:dk2>
      <a:lt2>
        <a:srgbClr val="EDEBE6"/>
      </a:lt2>
      <a:accent1>
        <a:srgbClr val="AFC236"/>
      </a:accent1>
      <a:accent2>
        <a:srgbClr val="41AC4C"/>
      </a:accent2>
      <a:accent3>
        <a:srgbClr val="2FB6BC"/>
      </a:accent3>
      <a:accent4>
        <a:srgbClr val="009695"/>
      </a:accent4>
      <a:accent5>
        <a:srgbClr val="2B86C7"/>
      </a:accent5>
      <a:accent6>
        <a:srgbClr val="8E3F91"/>
      </a:accent6>
      <a:hlink>
        <a:srgbClr val="2FB6BC"/>
      </a:hlink>
      <a:folHlink>
        <a:srgbClr val="8E3F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_PPT_16x9_NEW_vs7" id="{3F23E896-C2BE-42D5-A134-0136AFEA559D}" vid="{1E72D5B5-F73F-4511-A5FB-3202020F8A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420A33BE9E2419DDE76711F0D44F7" ma:contentTypeVersion="10" ma:contentTypeDescription="Create a new document." ma:contentTypeScope="" ma:versionID="4d5f3d1301b1cdf1766bfbc22bbca77c">
  <xsd:schema xmlns:xsd="http://www.w3.org/2001/XMLSchema" xmlns:xs="http://www.w3.org/2001/XMLSchema" xmlns:p="http://schemas.microsoft.com/office/2006/metadata/properties" xmlns:ns3="5c498b46-b007-4bef-b7b9-13f46c76026c" targetNamespace="http://schemas.microsoft.com/office/2006/metadata/properties" ma:root="true" ma:fieldsID="8a34a938e72ac3f7001fe29f1d071ffe" ns3:_="">
    <xsd:import namespace="5c498b46-b007-4bef-b7b9-13f46c7602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98b46-b007-4bef-b7b9-13f46c760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585EA2-8831-4BE3-BD55-9B4A901D1F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C0A3F-2064-4FD2-A446-F7ECF84B5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498b46-b007-4bef-b7b9-13f46c760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C165C9-765F-4774-AAC6-05CCC48AE970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c498b46-b007-4bef-b7b9-13f46c76026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40834</TotalTime>
  <Words>674</Words>
  <Application>Microsoft Office PowerPoint</Application>
  <PresentationFormat>On-screen Show (16:9)</PresentationFormat>
  <Paragraphs>443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LT Std 45 Book</vt:lpstr>
      <vt:lpstr>Calibri</vt:lpstr>
      <vt:lpstr>Calibri Light</vt:lpstr>
      <vt:lpstr>Century Gothic</vt:lpstr>
      <vt:lpstr>Wingdings</vt:lpstr>
      <vt:lpstr>MM_NewBrand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1513</cp:revision>
  <cp:lastPrinted>2018-10-06T09:44:28Z</cp:lastPrinted>
  <dcterms:created xsi:type="dcterms:W3CDTF">2016-02-01T15:07:33Z</dcterms:created>
  <dcterms:modified xsi:type="dcterms:W3CDTF">2022-02-23T10:22:20Z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0x010100B72420A33BE9E2419DDE76711F0D44F7</vt:lpwstr>
  </property>
  <property fmtid="{D5CDD505-2E9C-101B-9397-08002B2CF9AE}" pid="3" name="_dlc_DocIdItemGuid">
    <vt:lpwstr>7e3fd708-ce97-48c1-8993-12070c8ace6d</vt:lpwstr>
  </property>
  <property fmtid="{D5CDD505-2E9C-101B-9397-08002B2CF9AE}" pid="4" name="DC_Keywords">
    <vt:lpwstr/>
  </property>
  <property fmtid="{D5CDD505-2E9C-101B-9397-08002B2CF9AE}" pid="5" name="TaxKeyword">
    <vt:lpwstr/>
  </property>
  <property fmtid="{D5CDD505-2E9C-101B-9397-08002B2CF9AE}" pid="6" name="Purpose1">
    <vt:lpwstr/>
  </property>
  <property fmtid="{D5CDD505-2E9C-101B-9397-08002B2CF9AE}" pid="7" name="b8c35521773243bb8cfe66fd6c8f2ac1">
    <vt:lpwstr/>
  </property>
  <property fmtid="{D5CDD505-2E9C-101B-9397-08002B2CF9AE}" pid="8" name="n56b361ebf52464ebaebb1c326acc537">
    <vt:lpwstr/>
  </property>
  <property fmtid="{D5CDD505-2E9C-101B-9397-08002B2CF9AE}" pid="9" name="DC Readership">
    <vt:lpwstr/>
  </property>
  <property fmtid="{D5CDD505-2E9C-101B-9397-08002B2CF9AE}" pid="10" name="oa898382b8f94fd1b7bcd71a29ed53f2">
    <vt:lpwstr/>
  </property>
  <property fmtid="{D5CDD505-2E9C-101B-9397-08002B2CF9AE}" pid="11" name="CandC_Practice">
    <vt:lpwstr/>
  </property>
  <property fmtid="{D5CDD505-2E9C-101B-9397-08002B2CF9AE}" pid="12" name="CandC_Purpose">
    <vt:lpwstr/>
  </property>
  <property fmtid="{D5CDD505-2E9C-101B-9397-08002B2CF9AE}" pid="13" name="m9b0327d52e9448bb58c4313467f270b">
    <vt:lpwstr/>
  </property>
  <property fmtid="{D5CDD505-2E9C-101B-9397-08002B2CF9AE}" pid="14" name="h4be2ca529bd4b26895ece4bfd8fe3f1">
    <vt:lpwstr/>
  </property>
  <property fmtid="{D5CDD505-2E9C-101B-9397-08002B2CF9AE}" pid="15" name="i418f58ac4254a8585ae02d898c4a8cb">
    <vt:lpwstr/>
  </property>
  <property fmtid="{D5CDD505-2E9C-101B-9397-08002B2CF9AE}" pid="16" name="g5978c5c62b749f89307776b9a04fd10">
    <vt:lpwstr/>
  </property>
  <property fmtid="{D5CDD505-2E9C-101B-9397-08002B2CF9AE}" pid="17" name="n19e3bf717744397a964559db1ab508b">
    <vt:lpwstr/>
  </property>
  <property fmtid="{D5CDD505-2E9C-101B-9397-08002B2CF9AE}" pid="18" name="DC Source">
    <vt:lpwstr/>
  </property>
  <property fmtid="{D5CDD505-2E9C-101B-9397-08002B2CF9AE}" pid="19" name="CandC_Applicability">
    <vt:lpwstr/>
  </property>
  <property fmtid="{D5CDD505-2E9C-101B-9397-08002B2CF9AE}" pid="20" name="ae9bb53e23dd4ea8b7168af87e1050c3">
    <vt:lpwstr/>
  </property>
  <property fmtid="{D5CDD505-2E9C-101B-9397-08002B2CF9AE}" pid="21" name="DC Keywords">
    <vt:lpwstr/>
  </property>
  <property fmtid="{D5CDD505-2E9C-101B-9397-08002B2CF9AE}" pid="22" name="Our_Purpose">
    <vt:lpwstr/>
  </property>
  <property fmtid="{D5CDD505-2E9C-101B-9397-08002B2CF9AE}" pid="23" name="SavedOnce">
    <vt:lpwstr>true</vt:lpwstr>
  </property>
</Properties>
</file>